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24120475" cy="34613850"/>
  <p:notesSz cx="7559675" cy="106918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71234"/>
    <a:srgbClr val="3DB7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0" autoAdjust="0"/>
    <p:restoredTop sz="94660"/>
  </p:normalViewPr>
  <p:slideViewPr>
    <p:cSldViewPr snapToGrid="0">
      <p:cViewPr>
        <p:scale>
          <a:sx n="62" d="100"/>
          <a:sy n="62" d="100"/>
        </p:scale>
        <p:origin x="384"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1809000" y="5664960"/>
            <a:ext cx="20502000" cy="12050280"/>
          </a:xfrm>
          <a:prstGeom prst="rect">
            <a:avLst/>
          </a:prstGeom>
        </p:spPr>
        <p:txBody>
          <a:bodyPr lIns="0" tIns="0" rIns="0" bIns="0" anchor="ctr"/>
          <a:lstStyle/>
          <a:p>
            <a:endParaRPr lang="en-US" sz="1800" strike="noStrike" spc="-1">
              <a:solidFill>
                <a:srgbClr val="000000"/>
              </a:solidFill>
              <a:uFill>
                <a:solidFill>
                  <a:srgbClr val="FFFFFF"/>
                </a:solidFill>
              </a:uFill>
              <a:latin typeface="Calibri"/>
            </a:endParaRPr>
          </a:p>
        </p:txBody>
      </p:sp>
      <p:sp>
        <p:nvSpPr>
          <p:cNvPr id="26" name="PlaceHolder 2"/>
          <p:cNvSpPr>
            <a:spLocks noGrp="1"/>
          </p:cNvSpPr>
          <p:nvPr>
            <p:ph type="body"/>
          </p:nvPr>
        </p:nvSpPr>
        <p:spPr>
          <a:xfrm>
            <a:off x="1206000" y="8099640"/>
            <a:ext cx="21707640" cy="9575640"/>
          </a:xfrm>
          <a:prstGeom prst="rect">
            <a:avLst/>
          </a:prstGeom>
        </p:spPr>
        <p:txBody>
          <a:bodyPr lIns="0" tIns="0" rIns="0" bIns="0"/>
          <a:lstStyle/>
          <a:p>
            <a:endParaRPr lang="en-US" sz="7390" strike="noStrike" spc="-1">
              <a:solidFill>
                <a:srgbClr val="000000"/>
              </a:solidFill>
              <a:uFill>
                <a:solidFill>
                  <a:srgbClr val="FFFFFF"/>
                </a:solidFill>
              </a:uFill>
              <a:latin typeface="Calibri"/>
            </a:endParaRPr>
          </a:p>
        </p:txBody>
      </p:sp>
      <p:sp>
        <p:nvSpPr>
          <p:cNvPr id="27" name="PlaceHolder 3"/>
          <p:cNvSpPr>
            <a:spLocks noGrp="1"/>
          </p:cNvSpPr>
          <p:nvPr>
            <p:ph type="body"/>
          </p:nvPr>
        </p:nvSpPr>
        <p:spPr>
          <a:xfrm>
            <a:off x="1206000" y="18585360"/>
            <a:ext cx="21707640" cy="9575640"/>
          </a:xfrm>
          <a:prstGeom prst="rect">
            <a:avLst/>
          </a:prstGeom>
        </p:spPr>
        <p:txBody>
          <a:bodyPr lIns="0" tIns="0" rIns="0" bIns="0"/>
          <a:lstStyle/>
          <a:p>
            <a:endParaRPr lang="en-US" sz="7390" strike="noStrike" spc="-1">
              <a:solidFill>
                <a:srgbClr val="000000"/>
              </a:solidFill>
              <a:uFill>
                <a:solidFill>
                  <a:srgbClr val="FFFFFF"/>
                </a:solidFill>
              </a:u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1809000" y="5664960"/>
            <a:ext cx="20502000" cy="12050280"/>
          </a:xfrm>
          <a:prstGeom prst="rect">
            <a:avLst/>
          </a:prstGeom>
        </p:spPr>
        <p:txBody>
          <a:bodyPr lIns="0" tIns="0" rIns="0" bIns="0" anchor="ctr"/>
          <a:lstStyle/>
          <a:p>
            <a:endParaRPr lang="en-US" sz="1800" strike="noStrike" spc="-1">
              <a:solidFill>
                <a:srgbClr val="000000"/>
              </a:solidFill>
              <a:uFill>
                <a:solidFill>
                  <a:srgbClr val="FFFFFF"/>
                </a:solidFill>
              </a:uFill>
              <a:latin typeface="Calibri"/>
            </a:endParaRPr>
          </a:p>
        </p:txBody>
      </p:sp>
      <p:sp>
        <p:nvSpPr>
          <p:cNvPr id="29" name="PlaceHolder 2"/>
          <p:cNvSpPr>
            <a:spLocks noGrp="1"/>
          </p:cNvSpPr>
          <p:nvPr>
            <p:ph type="body"/>
          </p:nvPr>
        </p:nvSpPr>
        <p:spPr>
          <a:xfrm>
            <a:off x="1206000" y="8099640"/>
            <a:ext cx="10593000" cy="9575640"/>
          </a:xfrm>
          <a:prstGeom prst="rect">
            <a:avLst/>
          </a:prstGeom>
        </p:spPr>
        <p:txBody>
          <a:bodyPr lIns="0" tIns="0" rIns="0" bIns="0"/>
          <a:lstStyle/>
          <a:p>
            <a:endParaRPr lang="en-US" sz="7390" strike="noStrike" spc="-1">
              <a:solidFill>
                <a:srgbClr val="000000"/>
              </a:solidFill>
              <a:uFill>
                <a:solidFill>
                  <a:srgbClr val="FFFFFF"/>
                </a:solidFill>
              </a:uFill>
              <a:latin typeface="Calibri"/>
            </a:endParaRPr>
          </a:p>
        </p:txBody>
      </p:sp>
      <p:sp>
        <p:nvSpPr>
          <p:cNvPr id="30" name="PlaceHolder 3"/>
          <p:cNvSpPr>
            <a:spLocks noGrp="1"/>
          </p:cNvSpPr>
          <p:nvPr>
            <p:ph type="body"/>
          </p:nvPr>
        </p:nvSpPr>
        <p:spPr>
          <a:xfrm>
            <a:off x="12328920" y="8099640"/>
            <a:ext cx="10593000" cy="9575640"/>
          </a:xfrm>
          <a:prstGeom prst="rect">
            <a:avLst/>
          </a:prstGeom>
        </p:spPr>
        <p:txBody>
          <a:bodyPr lIns="0" tIns="0" rIns="0" bIns="0"/>
          <a:lstStyle/>
          <a:p>
            <a:endParaRPr lang="en-US" sz="7390" strike="noStrike" spc="-1">
              <a:solidFill>
                <a:srgbClr val="000000"/>
              </a:solidFill>
              <a:uFill>
                <a:solidFill>
                  <a:srgbClr val="FFFFFF"/>
                </a:solidFill>
              </a:uFill>
              <a:latin typeface="Calibri"/>
            </a:endParaRPr>
          </a:p>
        </p:txBody>
      </p:sp>
      <p:sp>
        <p:nvSpPr>
          <p:cNvPr id="31" name="PlaceHolder 4"/>
          <p:cNvSpPr>
            <a:spLocks noGrp="1"/>
          </p:cNvSpPr>
          <p:nvPr>
            <p:ph type="body"/>
          </p:nvPr>
        </p:nvSpPr>
        <p:spPr>
          <a:xfrm>
            <a:off x="12328920" y="18585360"/>
            <a:ext cx="10593000" cy="9575640"/>
          </a:xfrm>
          <a:prstGeom prst="rect">
            <a:avLst/>
          </a:prstGeom>
        </p:spPr>
        <p:txBody>
          <a:bodyPr lIns="0" tIns="0" rIns="0" bIns="0"/>
          <a:lstStyle/>
          <a:p>
            <a:endParaRPr lang="en-US" sz="7390" strike="noStrike" spc="-1">
              <a:solidFill>
                <a:srgbClr val="000000"/>
              </a:solidFill>
              <a:uFill>
                <a:solidFill>
                  <a:srgbClr val="FFFFFF"/>
                </a:solidFill>
              </a:uFill>
              <a:latin typeface="Calibri"/>
            </a:endParaRPr>
          </a:p>
        </p:txBody>
      </p:sp>
      <p:sp>
        <p:nvSpPr>
          <p:cNvPr id="32" name="PlaceHolder 5"/>
          <p:cNvSpPr>
            <a:spLocks noGrp="1"/>
          </p:cNvSpPr>
          <p:nvPr>
            <p:ph type="body"/>
          </p:nvPr>
        </p:nvSpPr>
        <p:spPr>
          <a:xfrm>
            <a:off x="1206000" y="18585360"/>
            <a:ext cx="10593000" cy="9575640"/>
          </a:xfrm>
          <a:prstGeom prst="rect">
            <a:avLst/>
          </a:prstGeom>
        </p:spPr>
        <p:txBody>
          <a:bodyPr lIns="0" tIns="0" rIns="0" bIns="0"/>
          <a:lstStyle/>
          <a:p>
            <a:endParaRPr lang="en-US" sz="7390" strike="noStrike" spc="-1">
              <a:solidFill>
                <a:srgbClr val="000000"/>
              </a:solidFill>
              <a:uFill>
                <a:solidFill>
                  <a:srgbClr val="FFFFFF"/>
                </a:solidFill>
              </a:u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1809000" y="5664960"/>
            <a:ext cx="20502000" cy="12050280"/>
          </a:xfrm>
          <a:prstGeom prst="rect">
            <a:avLst/>
          </a:prstGeom>
        </p:spPr>
        <p:txBody>
          <a:bodyPr lIns="0" tIns="0" rIns="0" bIns="0" anchor="ctr"/>
          <a:lstStyle/>
          <a:p>
            <a:endParaRPr lang="en-US" sz="1800" strike="noStrike" spc="-1">
              <a:solidFill>
                <a:srgbClr val="000000"/>
              </a:solidFill>
              <a:uFill>
                <a:solidFill>
                  <a:srgbClr val="FFFFFF"/>
                </a:solidFill>
              </a:uFill>
              <a:latin typeface="Calibri"/>
            </a:endParaRPr>
          </a:p>
        </p:txBody>
      </p:sp>
      <p:sp>
        <p:nvSpPr>
          <p:cNvPr id="34" name="PlaceHolder 2"/>
          <p:cNvSpPr>
            <a:spLocks noGrp="1"/>
          </p:cNvSpPr>
          <p:nvPr>
            <p:ph type="body"/>
          </p:nvPr>
        </p:nvSpPr>
        <p:spPr>
          <a:xfrm>
            <a:off x="1206000" y="8099640"/>
            <a:ext cx="21707640" cy="20075400"/>
          </a:xfrm>
          <a:prstGeom prst="rect">
            <a:avLst/>
          </a:prstGeom>
        </p:spPr>
        <p:txBody>
          <a:bodyPr lIns="0" tIns="0" rIns="0" bIns="0"/>
          <a:lstStyle/>
          <a:p>
            <a:endParaRPr lang="en-US" sz="7390" strike="noStrike" spc="-1">
              <a:solidFill>
                <a:srgbClr val="000000"/>
              </a:solidFill>
              <a:uFill>
                <a:solidFill>
                  <a:srgbClr val="FFFFFF"/>
                </a:solidFill>
              </a:uFill>
              <a:latin typeface="Calibri"/>
            </a:endParaRPr>
          </a:p>
        </p:txBody>
      </p:sp>
      <p:sp>
        <p:nvSpPr>
          <p:cNvPr id="35" name="PlaceHolder 3"/>
          <p:cNvSpPr>
            <a:spLocks noGrp="1"/>
          </p:cNvSpPr>
          <p:nvPr>
            <p:ph type="body"/>
          </p:nvPr>
        </p:nvSpPr>
        <p:spPr>
          <a:xfrm>
            <a:off x="1206000" y="8099640"/>
            <a:ext cx="21707640" cy="20075400"/>
          </a:xfrm>
          <a:prstGeom prst="rect">
            <a:avLst/>
          </a:prstGeom>
        </p:spPr>
        <p:txBody>
          <a:bodyPr lIns="0" tIns="0" rIns="0" bIns="0"/>
          <a:lstStyle/>
          <a:p>
            <a:endParaRPr lang="en-US" sz="7390" strike="noStrike" spc="-1">
              <a:solidFill>
                <a:srgbClr val="000000"/>
              </a:solidFill>
              <a:uFill>
                <a:solidFill>
                  <a:srgbClr val="FFFFFF"/>
                </a:solidFill>
              </a:uFill>
              <a:latin typeface="Calibri"/>
            </a:endParaRPr>
          </a:p>
        </p:txBody>
      </p:sp>
      <p:pic>
        <p:nvPicPr>
          <p:cNvPr id="36" name="Obrázek 35"/>
          <p:cNvPicPr/>
          <p:nvPr/>
        </p:nvPicPr>
        <p:blipFill>
          <a:blip r:embed="rId2"/>
          <a:stretch/>
        </p:blipFill>
        <p:spPr>
          <a:xfrm>
            <a:off x="1205640" y="9477360"/>
            <a:ext cx="21707640" cy="17319600"/>
          </a:xfrm>
          <a:prstGeom prst="rect">
            <a:avLst/>
          </a:prstGeom>
          <a:ln>
            <a:noFill/>
          </a:ln>
        </p:spPr>
      </p:pic>
      <p:pic>
        <p:nvPicPr>
          <p:cNvPr id="37" name="Obrázek 36"/>
          <p:cNvPicPr/>
          <p:nvPr/>
        </p:nvPicPr>
        <p:blipFill>
          <a:blip r:embed="rId2"/>
          <a:stretch/>
        </p:blipFill>
        <p:spPr>
          <a:xfrm>
            <a:off x="1205640" y="9477360"/>
            <a:ext cx="21707640" cy="17319600"/>
          </a:xfrm>
          <a:prstGeom prst="rect">
            <a:avLst/>
          </a:prstGeom>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 name="PlaceHolder 1"/>
          <p:cNvSpPr>
            <a:spLocks noGrp="1"/>
          </p:cNvSpPr>
          <p:nvPr>
            <p:ph type="title"/>
          </p:nvPr>
        </p:nvSpPr>
        <p:spPr>
          <a:xfrm>
            <a:off x="1809000" y="5664960"/>
            <a:ext cx="20502000" cy="12050280"/>
          </a:xfrm>
          <a:prstGeom prst="rect">
            <a:avLst/>
          </a:prstGeom>
        </p:spPr>
        <p:txBody>
          <a:bodyPr lIns="0" tIns="0" rIns="0" bIns="0" anchor="ctr"/>
          <a:lstStyle/>
          <a:p>
            <a:endParaRPr lang="en-US" sz="1800" strike="noStrike" spc="-1">
              <a:solidFill>
                <a:srgbClr val="000000"/>
              </a:solidFill>
              <a:uFill>
                <a:solidFill>
                  <a:srgbClr val="FFFFFF"/>
                </a:solidFill>
              </a:uFill>
              <a:latin typeface="Calibri"/>
            </a:endParaRPr>
          </a:p>
        </p:txBody>
      </p:sp>
      <p:sp>
        <p:nvSpPr>
          <p:cNvPr id="5" name="PlaceHolder 2"/>
          <p:cNvSpPr>
            <a:spLocks noGrp="1"/>
          </p:cNvSpPr>
          <p:nvPr>
            <p:ph type="subTitle"/>
          </p:nvPr>
        </p:nvSpPr>
        <p:spPr>
          <a:xfrm>
            <a:off x="1206000" y="8099640"/>
            <a:ext cx="21707640" cy="20075400"/>
          </a:xfrm>
          <a:prstGeom prst="rect">
            <a:avLst/>
          </a:prstGeom>
        </p:spPr>
        <p:txBody>
          <a:bodyPr lIns="0" tIns="0" rIns="0" bIns="0" anchor="ctr"/>
          <a:lstStyle/>
          <a:p>
            <a:pPr algn="ctr"/>
            <a:endParaRPr lang="cs-CZ" sz="3200" strike="noStrike" spc="-1">
              <a:solidFill>
                <a:srgbClr val="000000"/>
              </a:solidFill>
              <a:uFill>
                <a:solidFill>
                  <a:srgbClr val="FFFFFF"/>
                </a:solidFill>
              </a:u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1809000" y="5664960"/>
            <a:ext cx="20502000" cy="12050280"/>
          </a:xfrm>
          <a:prstGeom prst="rect">
            <a:avLst/>
          </a:prstGeom>
        </p:spPr>
        <p:txBody>
          <a:bodyPr lIns="0" tIns="0" rIns="0" bIns="0" anchor="ctr"/>
          <a:lstStyle/>
          <a:p>
            <a:endParaRPr lang="en-US" sz="1800" strike="noStrike" spc="-1">
              <a:solidFill>
                <a:srgbClr val="000000"/>
              </a:solidFill>
              <a:uFill>
                <a:solidFill>
                  <a:srgbClr val="FFFFFF"/>
                </a:solidFill>
              </a:uFill>
              <a:latin typeface="Calibri"/>
            </a:endParaRPr>
          </a:p>
        </p:txBody>
      </p:sp>
      <p:sp>
        <p:nvSpPr>
          <p:cNvPr id="7" name="PlaceHolder 2"/>
          <p:cNvSpPr>
            <a:spLocks noGrp="1"/>
          </p:cNvSpPr>
          <p:nvPr>
            <p:ph type="body"/>
          </p:nvPr>
        </p:nvSpPr>
        <p:spPr>
          <a:xfrm>
            <a:off x="1206000" y="8099640"/>
            <a:ext cx="21707640" cy="20075400"/>
          </a:xfrm>
          <a:prstGeom prst="rect">
            <a:avLst/>
          </a:prstGeom>
        </p:spPr>
        <p:txBody>
          <a:bodyPr lIns="0" tIns="0" rIns="0" bIns="0"/>
          <a:lstStyle/>
          <a:p>
            <a:endParaRPr lang="en-US" sz="7390" strike="noStrike" spc="-1">
              <a:solidFill>
                <a:srgbClr val="000000"/>
              </a:solidFill>
              <a:uFill>
                <a:solidFill>
                  <a:srgbClr val="FFFFFF"/>
                </a:solidFill>
              </a:u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1809000" y="5664960"/>
            <a:ext cx="20502000" cy="12050280"/>
          </a:xfrm>
          <a:prstGeom prst="rect">
            <a:avLst/>
          </a:prstGeom>
        </p:spPr>
        <p:txBody>
          <a:bodyPr lIns="0" tIns="0" rIns="0" bIns="0" anchor="ctr"/>
          <a:lstStyle/>
          <a:p>
            <a:endParaRPr lang="en-US" sz="1800" strike="noStrike" spc="-1">
              <a:solidFill>
                <a:srgbClr val="000000"/>
              </a:solidFill>
              <a:uFill>
                <a:solidFill>
                  <a:srgbClr val="FFFFFF"/>
                </a:solidFill>
              </a:uFill>
              <a:latin typeface="Calibri"/>
            </a:endParaRPr>
          </a:p>
        </p:txBody>
      </p:sp>
      <p:sp>
        <p:nvSpPr>
          <p:cNvPr id="9" name="PlaceHolder 2"/>
          <p:cNvSpPr>
            <a:spLocks noGrp="1"/>
          </p:cNvSpPr>
          <p:nvPr>
            <p:ph type="body"/>
          </p:nvPr>
        </p:nvSpPr>
        <p:spPr>
          <a:xfrm>
            <a:off x="1206000" y="8099640"/>
            <a:ext cx="10593000" cy="20075400"/>
          </a:xfrm>
          <a:prstGeom prst="rect">
            <a:avLst/>
          </a:prstGeom>
        </p:spPr>
        <p:txBody>
          <a:bodyPr lIns="0" tIns="0" rIns="0" bIns="0"/>
          <a:lstStyle/>
          <a:p>
            <a:endParaRPr lang="en-US" sz="7390" strike="noStrike" spc="-1">
              <a:solidFill>
                <a:srgbClr val="000000"/>
              </a:solidFill>
              <a:uFill>
                <a:solidFill>
                  <a:srgbClr val="FFFFFF"/>
                </a:solidFill>
              </a:uFill>
              <a:latin typeface="Calibri"/>
            </a:endParaRPr>
          </a:p>
        </p:txBody>
      </p:sp>
      <p:sp>
        <p:nvSpPr>
          <p:cNvPr id="10" name="PlaceHolder 3"/>
          <p:cNvSpPr>
            <a:spLocks noGrp="1"/>
          </p:cNvSpPr>
          <p:nvPr>
            <p:ph type="body"/>
          </p:nvPr>
        </p:nvSpPr>
        <p:spPr>
          <a:xfrm>
            <a:off x="12328920" y="8099640"/>
            <a:ext cx="10593000" cy="20075400"/>
          </a:xfrm>
          <a:prstGeom prst="rect">
            <a:avLst/>
          </a:prstGeom>
        </p:spPr>
        <p:txBody>
          <a:bodyPr lIns="0" tIns="0" rIns="0" bIns="0"/>
          <a:lstStyle/>
          <a:p>
            <a:endParaRPr lang="en-US" sz="7390" strike="noStrike" spc="-1">
              <a:solidFill>
                <a:srgbClr val="000000"/>
              </a:solidFill>
              <a:uFill>
                <a:solidFill>
                  <a:srgbClr val="FFFFFF"/>
                </a:solidFill>
              </a:u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1" name="PlaceHolder 1"/>
          <p:cNvSpPr>
            <a:spLocks noGrp="1"/>
          </p:cNvSpPr>
          <p:nvPr>
            <p:ph type="title"/>
          </p:nvPr>
        </p:nvSpPr>
        <p:spPr>
          <a:xfrm>
            <a:off x="1809000" y="5664960"/>
            <a:ext cx="20502000" cy="12050280"/>
          </a:xfrm>
          <a:prstGeom prst="rect">
            <a:avLst/>
          </a:prstGeom>
        </p:spPr>
        <p:txBody>
          <a:bodyPr lIns="0" tIns="0" rIns="0" bIns="0" anchor="ctr"/>
          <a:lstStyle/>
          <a:p>
            <a:endParaRPr lang="en-US" sz="1800" strike="noStrike" spc="-1">
              <a:solidFill>
                <a:srgbClr val="000000"/>
              </a:solidFill>
              <a:uFill>
                <a:solidFill>
                  <a:srgbClr val="FFFFFF"/>
                </a:solidFill>
              </a:u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2" name="PlaceHolder 1"/>
          <p:cNvSpPr>
            <a:spLocks noGrp="1"/>
          </p:cNvSpPr>
          <p:nvPr>
            <p:ph type="subTitle"/>
          </p:nvPr>
        </p:nvSpPr>
        <p:spPr>
          <a:xfrm>
            <a:off x="1809000" y="5664960"/>
            <a:ext cx="20502000" cy="55859040"/>
          </a:xfrm>
          <a:prstGeom prst="rect">
            <a:avLst/>
          </a:prstGeom>
        </p:spPr>
        <p:txBody>
          <a:bodyPr lIns="0" tIns="0" rIns="0" bIns="0" anchor="ctr"/>
          <a:lstStyle/>
          <a:p>
            <a:pPr algn="ctr"/>
            <a:endParaRPr lang="cs-CZ" sz="320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1809000" y="5664960"/>
            <a:ext cx="20502000" cy="12050280"/>
          </a:xfrm>
          <a:prstGeom prst="rect">
            <a:avLst/>
          </a:prstGeom>
        </p:spPr>
        <p:txBody>
          <a:bodyPr lIns="0" tIns="0" rIns="0" bIns="0" anchor="ctr"/>
          <a:lstStyle/>
          <a:p>
            <a:endParaRPr lang="en-US" sz="1800" strike="noStrike" spc="-1">
              <a:solidFill>
                <a:srgbClr val="000000"/>
              </a:solidFill>
              <a:uFill>
                <a:solidFill>
                  <a:srgbClr val="FFFFFF"/>
                </a:solidFill>
              </a:uFill>
              <a:latin typeface="Calibri"/>
            </a:endParaRPr>
          </a:p>
        </p:txBody>
      </p:sp>
      <p:sp>
        <p:nvSpPr>
          <p:cNvPr id="14" name="PlaceHolder 2"/>
          <p:cNvSpPr>
            <a:spLocks noGrp="1"/>
          </p:cNvSpPr>
          <p:nvPr>
            <p:ph type="body"/>
          </p:nvPr>
        </p:nvSpPr>
        <p:spPr>
          <a:xfrm>
            <a:off x="1206000" y="8099640"/>
            <a:ext cx="10593000" cy="9575640"/>
          </a:xfrm>
          <a:prstGeom prst="rect">
            <a:avLst/>
          </a:prstGeom>
        </p:spPr>
        <p:txBody>
          <a:bodyPr lIns="0" tIns="0" rIns="0" bIns="0"/>
          <a:lstStyle/>
          <a:p>
            <a:endParaRPr lang="en-US" sz="7390" strike="noStrike" spc="-1">
              <a:solidFill>
                <a:srgbClr val="000000"/>
              </a:solidFill>
              <a:uFill>
                <a:solidFill>
                  <a:srgbClr val="FFFFFF"/>
                </a:solidFill>
              </a:uFill>
              <a:latin typeface="Calibri"/>
            </a:endParaRPr>
          </a:p>
        </p:txBody>
      </p:sp>
      <p:sp>
        <p:nvSpPr>
          <p:cNvPr id="15" name="PlaceHolder 3"/>
          <p:cNvSpPr>
            <a:spLocks noGrp="1"/>
          </p:cNvSpPr>
          <p:nvPr>
            <p:ph type="body"/>
          </p:nvPr>
        </p:nvSpPr>
        <p:spPr>
          <a:xfrm>
            <a:off x="1206000" y="18585360"/>
            <a:ext cx="10593000" cy="9575640"/>
          </a:xfrm>
          <a:prstGeom prst="rect">
            <a:avLst/>
          </a:prstGeom>
        </p:spPr>
        <p:txBody>
          <a:bodyPr lIns="0" tIns="0" rIns="0" bIns="0"/>
          <a:lstStyle/>
          <a:p>
            <a:endParaRPr lang="en-US" sz="7390" strike="noStrike" spc="-1">
              <a:solidFill>
                <a:srgbClr val="000000"/>
              </a:solidFill>
              <a:uFill>
                <a:solidFill>
                  <a:srgbClr val="FFFFFF"/>
                </a:solidFill>
              </a:uFill>
              <a:latin typeface="Calibri"/>
            </a:endParaRPr>
          </a:p>
        </p:txBody>
      </p:sp>
      <p:sp>
        <p:nvSpPr>
          <p:cNvPr id="16" name="PlaceHolder 4"/>
          <p:cNvSpPr>
            <a:spLocks noGrp="1"/>
          </p:cNvSpPr>
          <p:nvPr>
            <p:ph type="body"/>
          </p:nvPr>
        </p:nvSpPr>
        <p:spPr>
          <a:xfrm>
            <a:off x="12328920" y="8099640"/>
            <a:ext cx="10593000" cy="20075400"/>
          </a:xfrm>
          <a:prstGeom prst="rect">
            <a:avLst/>
          </a:prstGeom>
        </p:spPr>
        <p:txBody>
          <a:bodyPr lIns="0" tIns="0" rIns="0" bIns="0"/>
          <a:lstStyle/>
          <a:p>
            <a:endParaRPr lang="en-US" sz="7390" strike="noStrike" spc="-1">
              <a:solidFill>
                <a:srgbClr val="000000"/>
              </a:solidFill>
              <a:uFill>
                <a:solidFill>
                  <a:srgbClr val="FFFFFF"/>
                </a:solidFill>
              </a:u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1809000" y="5664960"/>
            <a:ext cx="20502000" cy="12050280"/>
          </a:xfrm>
          <a:prstGeom prst="rect">
            <a:avLst/>
          </a:prstGeom>
        </p:spPr>
        <p:txBody>
          <a:bodyPr lIns="0" tIns="0" rIns="0" bIns="0" anchor="ctr"/>
          <a:lstStyle/>
          <a:p>
            <a:endParaRPr lang="en-US" sz="1800" strike="noStrike" spc="-1">
              <a:solidFill>
                <a:srgbClr val="000000"/>
              </a:solidFill>
              <a:uFill>
                <a:solidFill>
                  <a:srgbClr val="FFFFFF"/>
                </a:solidFill>
              </a:uFill>
              <a:latin typeface="Calibri"/>
            </a:endParaRPr>
          </a:p>
        </p:txBody>
      </p:sp>
      <p:sp>
        <p:nvSpPr>
          <p:cNvPr id="18" name="PlaceHolder 2"/>
          <p:cNvSpPr>
            <a:spLocks noGrp="1"/>
          </p:cNvSpPr>
          <p:nvPr>
            <p:ph type="body"/>
          </p:nvPr>
        </p:nvSpPr>
        <p:spPr>
          <a:xfrm>
            <a:off x="1206000" y="8099640"/>
            <a:ext cx="10593000" cy="20075400"/>
          </a:xfrm>
          <a:prstGeom prst="rect">
            <a:avLst/>
          </a:prstGeom>
        </p:spPr>
        <p:txBody>
          <a:bodyPr lIns="0" tIns="0" rIns="0" bIns="0"/>
          <a:lstStyle/>
          <a:p>
            <a:endParaRPr lang="en-US" sz="7390" strike="noStrike" spc="-1">
              <a:solidFill>
                <a:srgbClr val="000000"/>
              </a:solidFill>
              <a:uFill>
                <a:solidFill>
                  <a:srgbClr val="FFFFFF"/>
                </a:solidFill>
              </a:uFill>
              <a:latin typeface="Calibri"/>
            </a:endParaRPr>
          </a:p>
        </p:txBody>
      </p:sp>
      <p:sp>
        <p:nvSpPr>
          <p:cNvPr id="19" name="PlaceHolder 3"/>
          <p:cNvSpPr>
            <a:spLocks noGrp="1"/>
          </p:cNvSpPr>
          <p:nvPr>
            <p:ph type="body"/>
          </p:nvPr>
        </p:nvSpPr>
        <p:spPr>
          <a:xfrm>
            <a:off x="12328920" y="8099640"/>
            <a:ext cx="10593000" cy="9575640"/>
          </a:xfrm>
          <a:prstGeom prst="rect">
            <a:avLst/>
          </a:prstGeom>
        </p:spPr>
        <p:txBody>
          <a:bodyPr lIns="0" tIns="0" rIns="0" bIns="0"/>
          <a:lstStyle/>
          <a:p>
            <a:endParaRPr lang="en-US" sz="7390" strike="noStrike" spc="-1">
              <a:solidFill>
                <a:srgbClr val="000000"/>
              </a:solidFill>
              <a:uFill>
                <a:solidFill>
                  <a:srgbClr val="FFFFFF"/>
                </a:solidFill>
              </a:uFill>
              <a:latin typeface="Calibri"/>
            </a:endParaRPr>
          </a:p>
        </p:txBody>
      </p:sp>
      <p:sp>
        <p:nvSpPr>
          <p:cNvPr id="20" name="PlaceHolder 4"/>
          <p:cNvSpPr>
            <a:spLocks noGrp="1"/>
          </p:cNvSpPr>
          <p:nvPr>
            <p:ph type="body"/>
          </p:nvPr>
        </p:nvSpPr>
        <p:spPr>
          <a:xfrm>
            <a:off x="12328920" y="18585360"/>
            <a:ext cx="10593000" cy="9575640"/>
          </a:xfrm>
          <a:prstGeom prst="rect">
            <a:avLst/>
          </a:prstGeom>
        </p:spPr>
        <p:txBody>
          <a:bodyPr lIns="0" tIns="0" rIns="0" bIns="0"/>
          <a:lstStyle/>
          <a:p>
            <a:endParaRPr lang="en-US" sz="7390" strike="noStrike" spc="-1">
              <a:solidFill>
                <a:srgbClr val="000000"/>
              </a:solidFill>
              <a:uFill>
                <a:solidFill>
                  <a:srgbClr val="FFFFFF"/>
                </a:solidFill>
              </a:u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1809000" y="5664960"/>
            <a:ext cx="20502000" cy="12050280"/>
          </a:xfrm>
          <a:prstGeom prst="rect">
            <a:avLst/>
          </a:prstGeom>
        </p:spPr>
        <p:txBody>
          <a:bodyPr lIns="0" tIns="0" rIns="0" bIns="0" anchor="ctr"/>
          <a:lstStyle/>
          <a:p>
            <a:endParaRPr lang="en-US" sz="1800" strike="noStrike" spc="-1">
              <a:solidFill>
                <a:srgbClr val="000000"/>
              </a:solidFill>
              <a:uFill>
                <a:solidFill>
                  <a:srgbClr val="FFFFFF"/>
                </a:solidFill>
              </a:uFill>
              <a:latin typeface="Calibri"/>
            </a:endParaRPr>
          </a:p>
        </p:txBody>
      </p:sp>
      <p:sp>
        <p:nvSpPr>
          <p:cNvPr id="22" name="PlaceHolder 2"/>
          <p:cNvSpPr>
            <a:spLocks noGrp="1"/>
          </p:cNvSpPr>
          <p:nvPr>
            <p:ph type="body"/>
          </p:nvPr>
        </p:nvSpPr>
        <p:spPr>
          <a:xfrm>
            <a:off x="1206000" y="8099640"/>
            <a:ext cx="10593000" cy="9575640"/>
          </a:xfrm>
          <a:prstGeom prst="rect">
            <a:avLst/>
          </a:prstGeom>
        </p:spPr>
        <p:txBody>
          <a:bodyPr lIns="0" tIns="0" rIns="0" bIns="0"/>
          <a:lstStyle/>
          <a:p>
            <a:endParaRPr lang="en-US" sz="7390" strike="noStrike" spc="-1">
              <a:solidFill>
                <a:srgbClr val="000000"/>
              </a:solidFill>
              <a:uFill>
                <a:solidFill>
                  <a:srgbClr val="FFFFFF"/>
                </a:solidFill>
              </a:uFill>
              <a:latin typeface="Calibri"/>
            </a:endParaRPr>
          </a:p>
        </p:txBody>
      </p:sp>
      <p:sp>
        <p:nvSpPr>
          <p:cNvPr id="23" name="PlaceHolder 3"/>
          <p:cNvSpPr>
            <a:spLocks noGrp="1"/>
          </p:cNvSpPr>
          <p:nvPr>
            <p:ph type="body"/>
          </p:nvPr>
        </p:nvSpPr>
        <p:spPr>
          <a:xfrm>
            <a:off x="12328920" y="8099640"/>
            <a:ext cx="10593000" cy="9575640"/>
          </a:xfrm>
          <a:prstGeom prst="rect">
            <a:avLst/>
          </a:prstGeom>
        </p:spPr>
        <p:txBody>
          <a:bodyPr lIns="0" tIns="0" rIns="0" bIns="0"/>
          <a:lstStyle/>
          <a:p>
            <a:endParaRPr lang="en-US" sz="7390" strike="noStrike" spc="-1">
              <a:solidFill>
                <a:srgbClr val="000000"/>
              </a:solidFill>
              <a:uFill>
                <a:solidFill>
                  <a:srgbClr val="FFFFFF"/>
                </a:solidFill>
              </a:uFill>
              <a:latin typeface="Calibri"/>
            </a:endParaRPr>
          </a:p>
        </p:txBody>
      </p:sp>
      <p:sp>
        <p:nvSpPr>
          <p:cNvPr id="24" name="PlaceHolder 4"/>
          <p:cNvSpPr>
            <a:spLocks noGrp="1"/>
          </p:cNvSpPr>
          <p:nvPr>
            <p:ph type="body"/>
          </p:nvPr>
        </p:nvSpPr>
        <p:spPr>
          <a:xfrm>
            <a:off x="1206000" y="18585360"/>
            <a:ext cx="21707640" cy="9575640"/>
          </a:xfrm>
          <a:prstGeom prst="rect">
            <a:avLst/>
          </a:prstGeom>
        </p:spPr>
        <p:txBody>
          <a:bodyPr lIns="0" tIns="0" rIns="0" bIns="0"/>
          <a:lstStyle/>
          <a:p>
            <a:endParaRPr lang="en-US" sz="7390" strike="noStrike" spc="-1">
              <a:solidFill>
                <a:srgbClr val="000000"/>
              </a:solidFill>
              <a:uFill>
                <a:solidFill>
                  <a:srgbClr val="FFFFFF"/>
                </a:solidFill>
              </a:u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PlaceHolder 1"/>
          <p:cNvSpPr>
            <a:spLocks noGrp="1"/>
          </p:cNvSpPr>
          <p:nvPr>
            <p:ph type="title"/>
          </p:nvPr>
        </p:nvSpPr>
        <p:spPr>
          <a:xfrm>
            <a:off x="1809000" y="5664960"/>
            <a:ext cx="20502000" cy="12050280"/>
          </a:xfrm>
          <a:prstGeom prst="rect">
            <a:avLst/>
          </a:prstGeom>
        </p:spPr>
        <p:txBody>
          <a:bodyPr anchor="b"/>
          <a:lstStyle/>
          <a:p>
            <a:pPr algn="ctr">
              <a:lnSpc>
                <a:spcPct val="100000"/>
              </a:lnSpc>
            </a:pPr>
            <a:r>
              <a:rPr lang="en-US" sz="15830" strike="noStrike" spc="-1">
                <a:solidFill>
                  <a:srgbClr val="000000"/>
                </a:solidFill>
                <a:uFill>
                  <a:solidFill>
                    <a:srgbClr val="FFFFFF"/>
                  </a:solidFill>
                </a:uFill>
                <a:latin typeface="Calibri Light"/>
              </a:rPr>
              <a:t>Kliknutím lze upravit styl.</a:t>
            </a:r>
            <a:endParaRPr lang="en-US" sz="1800" strike="noStrike" spc="-1">
              <a:solidFill>
                <a:srgbClr val="000000"/>
              </a:solidFill>
              <a:uFill>
                <a:solidFill>
                  <a:srgbClr val="FFFFFF"/>
                </a:solidFill>
              </a:uFill>
              <a:latin typeface="Calibri"/>
            </a:endParaRPr>
          </a:p>
        </p:txBody>
      </p:sp>
      <p:sp>
        <p:nvSpPr>
          <p:cNvPr id="5" name="PlaceHolder 2"/>
          <p:cNvSpPr>
            <a:spLocks noGrp="1"/>
          </p:cNvSpPr>
          <p:nvPr>
            <p:ph type="dt"/>
          </p:nvPr>
        </p:nvSpPr>
        <p:spPr>
          <a:xfrm>
            <a:off x="1658160" y="32081760"/>
            <a:ext cx="5426640" cy="1842480"/>
          </a:xfrm>
          <a:prstGeom prst="rect">
            <a:avLst/>
          </a:prstGeom>
        </p:spPr>
        <p:txBody>
          <a:bodyPr anchor="ctr"/>
          <a:lstStyle/>
          <a:p>
            <a:pPr>
              <a:lnSpc>
                <a:spcPct val="100000"/>
              </a:lnSpc>
            </a:pPr>
            <a:r>
              <a:rPr lang="cs-CZ" sz="3170" strike="noStrike" spc="-1">
                <a:solidFill>
                  <a:srgbClr val="8B8B8B"/>
                </a:solidFill>
                <a:uFill>
                  <a:solidFill>
                    <a:srgbClr val="FFFFFF"/>
                  </a:solidFill>
                </a:uFill>
                <a:latin typeface="Calibri"/>
              </a:rPr>
              <a:t>12. 4. 2016</a:t>
            </a:r>
            <a:endParaRPr lang="cs-CZ" sz="1400" strike="noStrike" spc="-1">
              <a:solidFill>
                <a:srgbClr val="000000"/>
              </a:solidFill>
              <a:uFill>
                <a:solidFill>
                  <a:srgbClr val="FFFFFF"/>
                </a:solidFill>
              </a:uFill>
              <a:latin typeface="Times New Roman"/>
            </a:endParaRPr>
          </a:p>
        </p:txBody>
      </p:sp>
      <p:sp>
        <p:nvSpPr>
          <p:cNvPr id="2" name="PlaceHolder 3"/>
          <p:cNvSpPr>
            <a:spLocks noGrp="1"/>
          </p:cNvSpPr>
          <p:nvPr>
            <p:ph type="ftr"/>
          </p:nvPr>
        </p:nvSpPr>
        <p:spPr>
          <a:xfrm>
            <a:off x="7989840" y="32081760"/>
            <a:ext cx="8140320" cy="1842480"/>
          </a:xfrm>
          <a:prstGeom prst="rect">
            <a:avLst/>
          </a:prstGeom>
        </p:spPr>
        <p:txBody>
          <a:bodyPr anchor="ctr"/>
          <a:lstStyle/>
          <a:p>
            <a:endParaRPr lang="cs-CZ" sz="2400" strike="noStrike" spc="-1">
              <a:solidFill>
                <a:srgbClr val="000000"/>
              </a:solidFill>
              <a:uFill>
                <a:solidFill>
                  <a:srgbClr val="FFFFFF"/>
                </a:solidFill>
              </a:uFill>
              <a:latin typeface="Times New Roman"/>
            </a:endParaRPr>
          </a:p>
        </p:txBody>
      </p:sp>
      <p:sp>
        <p:nvSpPr>
          <p:cNvPr id="3" name="PlaceHolder 4"/>
          <p:cNvSpPr>
            <a:spLocks noGrp="1"/>
          </p:cNvSpPr>
          <p:nvPr>
            <p:ph type="sldNum"/>
          </p:nvPr>
        </p:nvSpPr>
        <p:spPr>
          <a:xfrm>
            <a:off x="17035200" y="32081760"/>
            <a:ext cx="5426640" cy="1842480"/>
          </a:xfrm>
          <a:prstGeom prst="rect">
            <a:avLst/>
          </a:prstGeom>
        </p:spPr>
        <p:txBody>
          <a:bodyPr anchor="ctr"/>
          <a:lstStyle/>
          <a:p>
            <a:pPr algn="r">
              <a:lnSpc>
                <a:spcPct val="100000"/>
              </a:lnSpc>
            </a:pPr>
            <a:fld id="{2F1BBFED-4C23-459E-BCEF-6A653ACBEE33}" type="slidenum">
              <a:rPr lang="cs-CZ" sz="3170" strike="noStrike" spc="-1">
                <a:solidFill>
                  <a:srgbClr val="8B8B8B"/>
                </a:solidFill>
                <a:uFill>
                  <a:solidFill>
                    <a:srgbClr val="FFFFFF"/>
                  </a:solidFill>
                </a:uFill>
                <a:latin typeface="Calibri"/>
              </a:rPr>
              <a:t>‹#›</a:t>
            </a:fld>
            <a:endParaRPr lang="cs-CZ" sz="1400" strike="noStrike" spc="-1">
              <a:solidFill>
                <a:srgbClr val="000000"/>
              </a:solidFill>
              <a:uFill>
                <a:solidFill>
                  <a:srgbClr val="FFFFFF"/>
                </a:solidFill>
              </a:uFill>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red and purple background&#10;&#10;Description automatically generated">
            <a:extLst>
              <a:ext uri="{FF2B5EF4-FFF2-40B4-BE49-F238E27FC236}">
                <a16:creationId xmlns:a16="http://schemas.microsoft.com/office/drawing/2014/main" id="{092E8F82-047C-63C4-D8CE-7419BD3837BC}"/>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 y="0"/>
            <a:ext cx="24120476" cy="5716550"/>
          </a:xfrm>
          <a:prstGeom prst="rect">
            <a:avLst/>
          </a:prstGeom>
        </p:spPr>
      </p:pic>
      <p:sp>
        <p:nvSpPr>
          <p:cNvPr id="40" name="CustomShape 3"/>
          <p:cNvSpPr/>
          <p:nvPr/>
        </p:nvSpPr>
        <p:spPr>
          <a:xfrm>
            <a:off x="0" y="464400"/>
            <a:ext cx="24124320" cy="1975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cs-CZ" sz="6190" b="1" strike="noStrike" spc="-1" dirty="0">
                <a:solidFill>
                  <a:srgbClr val="FFFFFF"/>
                </a:solidFill>
                <a:uFill>
                  <a:solidFill>
                    <a:srgbClr val="FFFFFF"/>
                  </a:solidFill>
                </a:uFill>
                <a:latin typeface="Arial"/>
              </a:rPr>
              <a:t>Jak připravit váš e-Poster pro kongres </a:t>
            </a:r>
            <a:endParaRPr lang="cs-CZ" sz="1800" strike="noStrike" spc="-1" dirty="0">
              <a:solidFill>
                <a:srgbClr val="000000"/>
              </a:solidFill>
              <a:uFill>
                <a:solidFill>
                  <a:srgbClr val="FFFFFF"/>
                </a:solidFill>
              </a:uFill>
              <a:latin typeface="Arial"/>
            </a:endParaRPr>
          </a:p>
          <a:p>
            <a:pPr algn="ctr">
              <a:lnSpc>
                <a:spcPct val="100000"/>
              </a:lnSpc>
            </a:pPr>
            <a:r>
              <a:rPr lang="cs-CZ" sz="6190" b="1" strike="noStrike" spc="-1" dirty="0">
                <a:solidFill>
                  <a:srgbClr val="FFFFFF"/>
                </a:solidFill>
                <a:uFill>
                  <a:solidFill>
                    <a:srgbClr val="FFFFFF"/>
                  </a:solidFill>
                </a:uFill>
                <a:latin typeface="Arial"/>
              </a:rPr>
              <a:t>[font: 48 p., </a:t>
            </a:r>
            <a:r>
              <a:rPr lang="cs-CZ" sz="6190" b="1" strike="noStrike" spc="-1" dirty="0" err="1">
                <a:solidFill>
                  <a:srgbClr val="FFFFFF"/>
                </a:solidFill>
                <a:uFill>
                  <a:solidFill>
                    <a:srgbClr val="FFFFFF"/>
                  </a:solidFill>
                </a:uFill>
                <a:latin typeface="Arial"/>
              </a:rPr>
              <a:t>Arial</a:t>
            </a:r>
            <a:r>
              <a:rPr lang="cs-CZ" sz="6190" b="1" strike="noStrike" spc="-1" dirty="0">
                <a:solidFill>
                  <a:srgbClr val="FFFFFF"/>
                </a:solidFill>
                <a:uFill>
                  <a:solidFill>
                    <a:srgbClr val="FFFFFF"/>
                  </a:solidFill>
                </a:uFill>
                <a:latin typeface="Arial"/>
              </a:rPr>
              <a:t> </a:t>
            </a:r>
            <a:r>
              <a:rPr lang="cs-CZ" sz="6190" b="1" strike="noStrike" spc="-1" dirty="0" err="1">
                <a:solidFill>
                  <a:srgbClr val="FFFFFF"/>
                </a:solidFill>
                <a:uFill>
                  <a:solidFill>
                    <a:srgbClr val="FFFFFF"/>
                  </a:solidFill>
                </a:uFill>
                <a:latin typeface="Arial"/>
              </a:rPr>
              <a:t>Bold</a:t>
            </a:r>
            <a:r>
              <a:rPr lang="cs-CZ" sz="6190" b="1" strike="noStrike" spc="-1" dirty="0">
                <a:solidFill>
                  <a:srgbClr val="FFFFFF"/>
                </a:solidFill>
                <a:uFill>
                  <a:solidFill>
                    <a:srgbClr val="FFFFFF"/>
                  </a:solidFill>
                </a:uFill>
                <a:latin typeface="Arial"/>
              </a:rPr>
              <a:t>]</a:t>
            </a:r>
            <a:endParaRPr lang="cs-CZ" sz="1800" strike="noStrike" spc="-1" dirty="0">
              <a:solidFill>
                <a:srgbClr val="000000"/>
              </a:solidFill>
              <a:uFill>
                <a:solidFill>
                  <a:srgbClr val="FFFFFF"/>
                </a:solidFill>
              </a:uFill>
              <a:latin typeface="Arial"/>
            </a:endParaRPr>
          </a:p>
        </p:txBody>
      </p:sp>
      <p:sp>
        <p:nvSpPr>
          <p:cNvPr id="41" name="CustomShape 4"/>
          <p:cNvSpPr/>
          <p:nvPr/>
        </p:nvSpPr>
        <p:spPr>
          <a:xfrm>
            <a:off x="0" y="2763360"/>
            <a:ext cx="24124320" cy="836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cs-CZ" sz="4900" b="1" strike="noStrike" spc="-1">
                <a:solidFill>
                  <a:srgbClr val="FFFFFF"/>
                </a:solidFill>
                <a:uFill>
                  <a:solidFill>
                    <a:srgbClr val="FFFFFF"/>
                  </a:solidFill>
                </a:uFill>
                <a:latin typeface="Arial"/>
              </a:rPr>
              <a:t>Příjmení J.</a:t>
            </a:r>
            <a:r>
              <a:rPr lang="cs-CZ" sz="4900" b="1" strike="noStrike" spc="-1" baseline="30000">
                <a:solidFill>
                  <a:srgbClr val="FFFFFF"/>
                </a:solidFill>
                <a:uFill>
                  <a:solidFill>
                    <a:srgbClr val="FFFFFF"/>
                  </a:solidFill>
                </a:uFill>
                <a:latin typeface="Arial"/>
              </a:rPr>
              <a:t>1</a:t>
            </a:r>
            <a:r>
              <a:rPr lang="cs-CZ" sz="4900" b="1" strike="noStrike" spc="-1">
                <a:solidFill>
                  <a:srgbClr val="FFFFFF"/>
                </a:solidFill>
                <a:uFill>
                  <a:solidFill>
                    <a:srgbClr val="FFFFFF"/>
                  </a:solidFill>
                </a:uFill>
                <a:latin typeface="Arial"/>
              </a:rPr>
              <a:t>, Příjmení J.</a:t>
            </a:r>
            <a:r>
              <a:rPr lang="cs-CZ" sz="4900" b="1" strike="noStrike" spc="-1" baseline="30000">
                <a:solidFill>
                  <a:srgbClr val="FFFFFF"/>
                </a:solidFill>
                <a:uFill>
                  <a:solidFill>
                    <a:srgbClr val="FFFFFF"/>
                  </a:solidFill>
                </a:uFill>
                <a:latin typeface="Arial"/>
              </a:rPr>
              <a:t>2</a:t>
            </a:r>
            <a:r>
              <a:rPr lang="cs-CZ" sz="4900" b="1" strike="noStrike" spc="-1">
                <a:solidFill>
                  <a:srgbClr val="FFFFFF"/>
                </a:solidFill>
                <a:uFill>
                  <a:solidFill>
                    <a:srgbClr val="FFFFFF"/>
                  </a:solidFill>
                </a:uFill>
                <a:latin typeface="Arial"/>
              </a:rPr>
              <a:t>, Příjmení J.</a:t>
            </a:r>
            <a:r>
              <a:rPr lang="cs-CZ" sz="4900" b="1" strike="noStrike" spc="-1" baseline="30000">
                <a:solidFill>
                  <a:srgbClr val="FFFFFF"/>
                </a:solidFill>
                <a:uFill>
                  <a:solidFill>
                    <a:srgbClr val="FFFFFF"/>
                  </a:solidFill>
                </a:uFill>
                <a:latin typeface="Arial"/>
              </a:rPr>
              <a:t>3</a:t>
            </a:r>
            <a:r>
              <a:rPr lang="cs-CZ" sz="4900" b="1" strike="noStrike" spc="-1">
                <a:solidFill>
                  <a:srgbClr val="FFFFFF"/>
                </a:solidFill>
                <a:uFill>
                  <a:solidFill>
                    <a:srgbClr val="FFFFFF"/>
                  </a:solidFill>
                </a:uFill>
                <a:latin typeface="Arial"/>
              </a:rPr>
              <a:t>, Příjmení J.</a:t>
            </a:r>
            <a:r>
              <a:rPr lang="cs-CZ" sz="4900" b="1" strike="noStrike" spc="-1" baseline="30000">
                <a:solidFill>
                  <a:srgbClr val="FFFFFF"/>
                </a:solidFill>
                <a:uFill>
                  <a:solidFill>
                    <a:srgbClr val="FFFFFF"/>
                  </a:solidFill>
                </a:uFill>
                <a:latin typeface="Arial"/>
              </a:rPr>
              <a:t>4</a:t>
            </a:r>
            <a:r>
              <a:rPr lang="cs-CZ" sz="4900" b="1" strike="noStrike" spc="-1">
                <a:solidFill>
                  <a:srgbClr val="FFFFFF"/>
                </a:solidFill>
                <a:uFill>
                  <a:solidFill>
                    <a:srgbClr val="FFFFFF"/>
                  </a:solidFill>
                </a:uFill>
                <a:latin typeface="Arial"/>
              </a:rPr>
              <a:t> [font: 38 p., tučně]</a:t>
            </a:r>
            <a:endParaRPr lang="cs-CZ" sz="1800" strike="noStrike" spc="-1">
              <a:solidFill>
                <a:srgbClr val="000000"/>
              </a:solidFill>
              <a:uFill>
                <a:solidFill>
                  <a:srgbClr val="FFFFFF"/>
                </a:solidFill>
              </a:uFill>
              <a:latin typeface="Arial"/>
            </a:endParaRPr>
          </a:p>
        </p:txBody>
      </p:sp>
      <p:sp>
        <p:nvSpPr>
          <p:cNvPr id="42" name="CustomShape 5"/>
          <p:cNvSpPr/>
          <p:nvPr/>
        </p:nvSpPr>
        <p:spPr>
          <a:xfrm>
            <a:off x="0" y="3868200"/>
            <a:ext cx="24124320" cy="1249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cs-CZ" sz="3477" b="1" strike="noStrike" spc="-1" baseline="30000">
                <a:solidFill>
                  <a:srgbClr val="FFFFFF"/>
                </a:solidFill>
                <a:uFill>
                  <a:solidFill>
                    <a:srgbClr val="FFFFFF"/>
                  </a:solidFill>
                </a:uFill>
                <a:latin typeface="Arial"/>
              </a:rPr>
              <a:t>1</a:t>
            </a:r>
            <a:r>
              <a:rPr lang="cs-CZ" sz="3479" b="1" strike="noStrike" spc="-1">
                <a:solidFill>
                  <a:srgbClr val="FFFFFF"/>
                </a:solidFill>
                <a:uFill>
                  <a:solidFill>
                    <a:srgbClr val="FFFFFF"/>
                  </a:solidFill>
                </a:uFill>
                <a:latin typeface="Arial"/>
              </a:rPr>
              <a:t>Instituce, Oddělení, Město, Země, </a:t>
            </a:r>
            <a:r>
              <a:rPr lang="cs-CZ" sz="3477" b="1" strike="noStrike" spc="-1" baseline="30000">
                <a:solidFill>
                  <a:srgbClr val="FFFFFF"/>
                </a:solidFill>
                <a:uFill>
                  <a:solidFill>
                    <a:srgbClr val="FFFFFF"/>
                  </a:solidFill>
                </a:uFill>
                <a:latin typeface="Arial"/>
              </a:rPr>
              <a:t>2</a:t>
            </a:r>
            <a:r>
              <a:rPr lang="cs-CZ" sz="3479" b="1" strike="noStrike" spc="-1">
                <a:solidFill>
                  <a:srgbClr val="FFFFFF"/>
                </a:solidFill>
                <a:uFill>
                  <a:solidFill>
                    <a:srgbClr val="FFFFFF"/>
                  </a:solidFill>
                </a:uFill>
                <a:latin typeface="Arial"/>
              </a:rPr>
              <a:t>Instituce, Oddělení, Město, Země,</a:t>
            </a:r>
            <a:endParaRPr lang="cs-CZ" sz="1800" strike="noStrike" spc="-1">
              <a:solidFill>
                <a:srgbClr val="000000"/>
              </a:solidFill>
              <a:uFill>
                <a:solidFill>
                  <a:srgbClr val="FFFFFF"/>
                </a:solidFill>
              </a:uFill>
              <a:latin typeface="Arial"/>
            </a:endParaRPr>
          </a:p>
          <a:p>
            <a:pPr algn="ctr">
              <a:lnSpc>
                <a:spcPct val="100000"/>
              </a:lnSpc>
            </a:pPr>
            <a:r>
              <a:rPr lang="cs-CZ" sz="3479" b="1" strike="noStrike" spc="-1">
                <a:solidFill>
                  <a:srgbClr val="FFFFFF"/>
                </a:solidFill>
                <a:uFill>
                  <a:solidFill>
                    <a:srgbClr val="FFFFFF"/>
                  </a:solidFill>
                </a:uFill>
                <a:latin typeface="Arial"/>
              </a:rPr>
              <a:t> </a:t>
            </a:r>
            <a:r>
              <a:rPr lang="cs-CZ" sz="3477" b="1" strike="noStrike" spc="-1" baseline="30000">
                <a:solidFill>
                  <a:srgbClr val="FFFFFF"/>
                </a:solidFill>
                <a:uFill>
                  <a:solidFill>
                    <a:srgbClr val="FFFFFF"/>
                  </a:solidFill>
                </a:uFill>
                <a:latin typeface="Arial"/>
              </a:rPr>
              <a:t>3</a:t>
            </a:r>
            <a:r>
              <a:rPr lang="cs-CZ" sz="3479" b="1" strike="noStrike" spc="-1">
                <a:solidFill>
                  <a:srgbClr val="FFFFFF"/>
                </a:solidFill>
                <a:uFill>
                  <a:solidFill>
                    <a:srgbClr val="FFFFFF"/>
                  </a:solidFill>
                </a:uFill>
                <a:latin typeface="Arial"/>
              </a:rPr>
              <a:t>Instituce, Oddělení, Město, Země, </a:t>
            </a:r>
            <a:r>
              <a:rPr lang="cs-CZ" sz="3477" b="1" strike="noStrike" spc="-1" baseline="30000">
                <a:solidFill>
                  <a:srgbClr val="FFFFFF"/>
                </a:solidFill>
                <a:uFill>
                  <a:solidFill>
                    <a:srgbClr val="FFFFFF"/>
                  </a:solidFill>
                </a:uFill>
                <a:latin typeface="Arial"/>
              </a:rPr>
              <a:t>4</a:t>
            </a:r>
            <a:r>
              <a:rPr lang="cs-CZ" sz="3479" b="1" strike="noStrike" spc="-1">
                <a:solidFill>
                  <a:srgbClr val="FFFFFF"/>
                </a:solidFill>
                <a:uFill>
                  <a:solidFill>
                    <a:srgbClr val="FFFFFF"/>
                  </a:solidFill>
                </a:uFill>
                <a:latin typeface="Arial"/>
              </a:rPr>
              <a:t>Instituce, Oddělení, Město, Země [font 27 p., tučně]</a:t>
            </a:r>
            <a:endParaRPr lang="cs-CZ" sz="1800" strike="noStrike" spc="-1">
              <a:solidFill>
                <a:srgbClr val="000000"/>
              </a:solidFill>
              <a:uFill>
                <a:solidFill>
                  <a:srgbClr val="FFFFFF"/>
                </a:solidFill>
              </a:uFill>
              <a:latin typeface="Arial"/>
            </a:endParaRPr>
          </a:p>
        </p:txBody>
      </p:sp>
      <p:sp>
        <p:nvSpPr>
          <p:cNvPr id="43" name="CustomShape 6"/>
          <p:cNvSpPr/>
          <p:nvPr/>
        </p:nvSpPr>
        <p:spPr>
          <a:xfrm>
            <a:off x="924480" y="6169320"/>
            <a:ext cx="21722760" cy="3232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cs-CZ" sz="4250" b="1" strike="noStrike" spc="-1" dirty="0">
                <a:solidFill>
                  <a:srgbClr val="B71234"/>
                </a:solidFill>
                <a:uFill>
                  <a:solidFill>
                    <a:srgbClr val="FFFFFF"/>
                  </a:solidFill>
                </a:uFill>
                <a:latin typeface="Arial"/>
              </a:rPr>
              <a:t>| Nadpis [font: 33 p.]</a:t>
            </a:r>
            <a:endParaRPr lang="cs-CZ" sz="1800" strike="noStrike" spc="-1" dirty="0">
              <a:solidFill>
                <a:srgbClr val="B71234"/>
              </a:solidFill>
              <a:uFill>
                <a:solidFill>
                  <a:srgbClr val="FFFFFF"/>
                </a:solidFill>
              </a:uFill>
              <a:latin typeface="Arial"/>
            </a:endParaRPr>
          </a:p>
          <a:p>
            <a:pPr algn="just">
              <a:lnSpc>
                <a:spcPct val="100000"/>
              </a:lnSpc>
            </a:pPr>
            <a:endParaRPr lang="cs-CZ" sz="1800" strike="noStrike" spc="-1" dirty="0">
              <a:solidFill>
                <a:srgbClr val="000000"/>
              </a:solidFill>
              <a:uFill>
                <a:solidFill>
                  <a:srgbClr val="FFFFFF"/>
                </a:solidFill>
              </a:uFill>
              <a:latin typeface="Arial"/>
            </a:endParaRPr>
          </a:p>
          <a:p>
            <a:pPr algn="just">
              <a:lnSpc>
                <a:spcPct val="100000"/>
              </a:lnSpc>
            </a:pPr>
            <a:r>
              <a:rPr lang="cs-CZ" sz="2970" strike="noStrike" spc="-1" dirty="0">
                <a:solidFill>
                  <a:srgbClr val="000000"/>
                </a:solidFill>
                <a:uFill>
                  <a:solidFill>
                    <a:srgbClr val="FFFFFF"/>
                  </a:solidFill>
                </a:uFill>
                <a:latin typeface="Arial"/>
              </a:rPr>
              <a:t>[font: 23 p.]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t>
            </a:r>
            <a:endParaRPr lang="cs-CZ" sz="1800" strike="noStrike" spc="-1" dirty="0">
              <a:solidFill>
                <a:srgbClr val="000000"/>
              </a:solidFill>
              <a:uFill>
                <a:solidFill>
                  <a:srgbClr val="FFFFFF"/>
                </a:solidFill>
              </a:uFill>
              <a:latin typeface="Arial"/>
            </a:endParaRPr>
          </a:p>
        </p:txBody>
      </p:sp>
      <p:sp>
        <p:nvSpPr>
          <p:cNvPr id="44" name="CustomShape 7"/>
          <p:cNvSpPr/>
          <p:nvPr/>
        </p:nvSpPr>
        <p:spPr>
          <a:xfrm>
            <a:off x="924480" y="10219320"/>
            <a:ext cx="17580600" cy="4272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cs-CZ" sz="4250" b="1" strike="noStrike" spc="-1" dirty="0">
                <a:solidFill>
                  <a:srgbClr val="B71234"/>
                </a:solidFill>
                <a:uFill>
                  <a:solidFill>
                    <a:srgbClr val="FFFFFF"/>
                  </a:solidFill>
                </a:uFill>
                <a:latin typeface="Arial"/>
              </a:rPr>
              <a:t>| Nadpis [font: 33 p.]</a:t>
            </a:r>
            <a:endParaRPr lang="cs-CZ" sz="1800" strike="noStrike" spc="-1" dirty="0">
              <a:solidFill>
                <a:srgbClr val="B71234"/>
              </a:solidFill>
              <a:uFill>
                <a:solidFill>
                  <a:srgbClr val="FFFFFF"/>
                </a:solidFill>
              </a:uFill>
              <a:latin typeface="Arial"/>
            </a:endParaRPr>
          </a:p>
          <a:p>
            <a:pPr algn="just">
              <a:lnSpc>
                <a:spcPct val="100000"/>
              </a:lnSpc>
            </a:pPr>
            <a:endParaRPr lang="cs-CZ" sz="1800" strike="noStrike" spc="-1" dirty="0">
              <a:solidFill>
                <a:srgbClr val="000000"/>
              </a:solidFill>
              <a:uFill>
                <a:solidFill>
                  <a:srgbClr val="FFFFFF"/>
                </a:solidFill>
              </a:uFill>
              <a:latin typeface="Arial"/>
            </a:endParaRPr>
          </a:p>
          <a:p>
            <a:pPr algn="just">
              <a:lnSpc>
                <a:spcPct val="100000"/>
              </a:lnSpc>
            </a:pPr>
            <a:r>
              <a:rPr lang="cs-CZ" sz="2970" strike="noStrike" spc="-1" dirty="0">
                <a:solidFill>
                  <a:srgbClr val="000000"/>
                </a:solidFill>
                <a:uFill>
                  <a:solidFill>
                    <a:srgbClr val="FFFFFF"/>
                  </a:solidFill>
                </a:uFill>
                <a:latin typeface="Arial"/>
              </a:rPr>
              <a:t>[font: 23 p Text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Text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Text text text text text text text text text text text. Text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endParaRPr lang="cs-CZ" sz="1800" strike="noStrike" spc="-1" dirty="0">
              <a:solidFill>
                <a:srgbClr val="000000"/>
              </a:solidFill>
              <a:uFill>
                <a:solidFill>
                  <a:srgbClr val="FFFFFF"/>
                </a:solidFill>
              </a:uFill>
              <a:latin typeface="Arial"/>
            </a:endParaRPr>
          </a:p>
          <a:p>
            <a:pPr marL="241200" indent="-457200" algn="just">
              <a:lnSpc>
                <a:spcPct val="100000"/>
              </a:lnSpc>
              <a:buClr>
                <a:srgbClr val="B71234"/>
              </a:buClr>
              <a:buSzPct val="100000"/>
              <a:buBlip>
                <a:blip r:embed="rId3"/>
              </a:buBlip>
            </a:pPr>
            <a:r>
              <a:rPr lang="cs-CZ" sz="2970" strike="noStrike" spc="-1" dirty="0">
                <a:solidFill>
                  <a:srgbClr val="000000"/>
                </a:solidFill>
                <a:uFill>
                  <a:solidFill>
                    <a:srgbClr val="FFFFFF"/>
                  </a:solidFill>
                </a:uFill>
                <a:latin typeface="Arial"/>
              </a:rPr>
              <a:t>Text text text text text text text text text text text. Text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endParaRPr lang="cs-CZ" sz="1800" strike="noStrike" spc="-1" dirty="0">
              <a:solidFill>
                <a:srgbClr val="000000"/>
              </a:solidFill>
              <a:uFill>
                <a:solidFill>
                  <a:srgbClr val="FFFFFF"/>
                </a:solidFill>
              </a:uFill>
              <a:latin typeface="Arial"/>
            </a:endParaRPr>
          </a:p>
          <a:p>
            <a:pPr marL="241200" indent="-457200" algn="just">
              <a:lnSpc>
                <a:spcPct val="100000"/>
              </a:lnSpc>
              <a:buClr>
                <a:srgbClr val="B71234"/>
              </a:buClr>
              <a:buSzPct val="100000"/>
              <a:buBlip>
                <a:blip r:embed="rId3"/>
              </a:buBlip>
            </a:pPr>
            <a:r>
              <a:rPr lang="cs-CZ" sz="2970" strike="noStrike" spc="-1" dirty="0">
                <a:solidFill>
                  <a:srgbClr val="000000"/>
                </a:solidFill>
                <a:uFill>
                  <a:solidFill>
                    <a:srgbClr val="FFFFFF"/>
                  </a:solidFill>
                </a:uFill>
                <a:latin typeface="Arial"/>
              </a:rPr>
              <a:t>Text text text text text text text text text text text. Text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endParaRPr lang="cs-CZ" sz="1800" strike="noStrike" spc="-1" dirty="0">
              <a:solidFill>
                <a:srgbClr val="000000"/>
              </a:solidFill>
              <a:uFill>
                <a:solidFill>
                  <a:srgbClr val="FFFFFF"/>
                </a:solidFill>
              </a:uFill>
              <a:latin typeface="Arial"/>
            </a:endParaRPr>
          </a:p>
          <a:p>
            <a:pPr marL="241200" indent="-457200" algn="just">
              <a:lnSpc>
                <a:spcPct val="100000"/>
              </a:lnSpc>
              <a:buClr>
                <a:srgbClr val="B71234"/>
              </a:buClr>
              <a:buSzPct val="100000"/>
              <a:buBlip>
                <a:blip r:embed="rId3"/>
              </a:buBlip>
            </a:pPr>
            <a:r>
              <a:rPr lang="cs-CZ" sz="2970" strike="noStrike" spc="-1" dirty="0">
                <a:solidFill>
                  <a:srgbClr val="000000"/>
                </a:solidFill>
                <a:uFill>
                  <a:solidFill>
                    <a:srgbClr val="FFFFFF"/>
                  </a:solidFill>
                </a:uFill>
                <a:latin typeface="Arial"/>
              </a:rPr>
              <a:t>Text text text text text text text text text text text. Text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r>
              <a:rPr lang="cs-CZ" sz="2970" strike="noStrike" spc="-1" dirty="0" err="1">
                <a:solidFill>
                  <a:srgbClr val="000000"/>
                </a:solidFill>
                <a:uFill>
                  <a:solidFill>
                    <a:srgbClr val="FFFFFF"/>
                  </a:solidFill>
                </a:uFill>
                <a:latin typeface="Arial"/>
              </a:rPr>
              <a:t>text</a:t>
            </a:r>
            <a:r>
              <a:rPr lang="cs-CZ" sz="2970" strike="noStrike" spc="-1" dirty="0">
                <a:solidFill>
                  <a:srgbClr val="000000"/>
                </a:solidFill>
                <a:uFill>
                  <a:solidFill>
                    <a:srgbClr val="FFFFFF"/>
                  </a:solidFill>
                </a:uFill>
                <a:latin typeface="Arial"/>
              </a:rPr>
              <a:t>. </a:t>
            </a:r>
            <a:endParaRPr lang="cs-CZ" sz="1800" strike="noStrike" spc="-1" dirty="0">
              <a:solidFill>
                <a:srgbClr val="000000"/>
              </a:solidFill>
              <a:uFill>
                <a:solidFill>
                  <a:srgbClr val="FFFFFF"/>
                </a:solidFill>
              </a:uFill>
              <a:latin typeface="Arial"/>
            </a:endParaRPr>
          </a:p>
        </p:txBody>
      </p:sp>
      <p:sp>
        <p:nvSpPr>
          <p:cNvPr id="45" name="CustomShape 8"/>
          <p:cNvSpPr/>
          <p:nvPr/>
        </p:nvSpPr>
        <p:spPr>
          <a:xfrm>
            <a:off x="924480" y="22369680"/>
            <a:ext cx="21722760" cy="3232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cs-CZ" sz="4250" b="1" strike="noStrike" spc="-1" dirty="0">
                <a:solidFill>
                  <a:srgbClr val="B71234"/>
                </a:solidFill>
                <a:uFill>
                  <a:solidFill>
                    <a:srgbClr val="FFFFFF"/>
                  </a:solidFill>
                </a:uFill>
                <a:latin typeface="Arial"/>
              </a:rPr>
              <a:t>| Závěr I. [font: 33 p.]</a:t>
            </a:r>
            <a:endParaRPr lang="cs-CZ" sz="1800" strike="noStrike" spc="-1" dirty="0">
              <a:solidFill>
                <a:srgbClr val="B71234"/>
              </a:solidFill>
              <a:uFill>
                <a:solidFill>
                  <a:srgbClr val="FFFFFF"/>
                </a:solidFill>
              </a:uFill>
              <a:latin typeface="Arial"/>
            </a:endParaRPr>
          </a:p>
          <a:p>
            <a:pPr algn="just">
              <a:lnSpc>
                <a:spcPct val="100000"/>
              </a:lnSpc>
            </a:pPr>
            <a:endParaRPr lang="cs-CZ" sz="1800" strike="noStrike" spc="-1" dirty="0">
              <a:solidFill>
                <a:srgbClr val="000000"/>
              </a:solidFill>
              <a:uFill>
                <a:solidFill>
                  <a:srgbClr val="FFFFFF"/>
                </a:solidFill>
              </a:uFill>
              <a:latin typeface="Arial"/>
            </a:endParaRPr>
          </a:p>
          <a:p>
            <a:pPr algn="just">
              <a:lnSpc>
                <a:spcPct val="100000"/>
              </a:lnSpc>
            </a:pPr>
            <a:r>
              <a:rPr lang="cs-CZ" sz="2970" strike="noStrike" spc="-1" dirty="0">
                <a:solidFill>
                  <a:srgbClr val="000000"/>
                </a:solidFill>
                <a:uFill>
                  <a:solidFill>
                    <a:srgbClr val="FFFFFF"/>
                  </a:solidFill>
                </a:uFill>
                <a:latin typeface="Arial"/>
              </a:rPr>
              <a:t>[font: 23 p.]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t>
            </a:r>
            <a:endParaRPr lang="cs-CZ" sz="1800" strike="noStrike" spc="-1" dirty="0">
              <a:solidFill>
                <a:srgbClr val="000000"/>
              </a:solidFill>
              <a:uFill>
                <a:solidFill>
                  <a:srgbClr val="FFFFFF"/>
                </a:solidFill>
              </a:uFill>
              <a:latin typeface="Arial"/>
            </a:endParaRPr>
          </a:p>
        </p:txBody>
      </p:sp>
      <p:sp>
        <p:nvSpPr>
          <p:cNvPr id="46" name="CustomShape 9"/>
          <p:cNvSpPr/>
          <p:nvPr/>
        </p:nvSpPr>
        <p:spPr>
          <a:xfrm>
            <a:off x="924480" y="26223120"/>
            <a:ext cx="21722760" cy="541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cs-CZ" sz="2710" i="1" strike="noStrike" spc="-1">
                <a:solidFill>
                  <a:srgbClr val="000000"/>
                </a:solidFill>
                <a:uFill>
                  <a:solidFill>
                    <a:srgbClr val="FFFFFF"/>
                  </a:solidFill>
                </a:uFill>
                <a:latin typeface="Arial"/>
              </a:rPr>
              <a:t>[</a:t>
            </a:r>
            <a:r>
              <a:rPr lang="cs-CZ" sz="2970" strike="noStrike" spc="-1">
                <a:solidFill>
                  <a:srgbClr val="000000"/>
                </a:solidFill>
                <a:uFill>
                  <a:solidFill>
                    <a:srgbClr val="FFFFFF"/>
                  </a:solidFill>
                </a:uFill>
                <a:latin typeface="Arial"/>
              </a:rPr>
              <a:t>font</a:t>
            </a:r>
            <a:r>
              <a:rPr lang="cs-CZ" sz="2710" i="1" strike="noStrike" spc="-1">
                <a:solidFill>
                  <a:srgbClr val="000000"/>
                </a:solidFill>
                <a:uFill>
                  <a:solidFill>
                    <a:srgbClr val="FFFFFF"/>
                  </a:solidFill>
                </a:uFill>
                <a:latin typeface="Arial"/>
              </a:rPr>
              <a:t>: 21 p.]   Irit prat alis acidunt landiat la facilit in vent nulla feum quat vel ute dolore do coreetuerit er summodions nullaore.</a:t>
            </a:r>
            <a:endParaRPr lang="cs-CZ" sz="1800" strike="noStrike" spc="-1">
              <a:solidFill>
                <a:srgbClr val="000000"/>
              </a:solidFill>
              <a:uFill>
                <a:solidFill>
                  <a:srgbClr val="FFFFFF"/>
                </a:solidFill>
              </a:uFill>
              <a:latin typeface="Arial"/>
            </a:endParaRPr>
          </a:p>
        </p:txBody>
      </p:sp>
      <p:pic>
        <p:nvPicPr>
          <p:cNvPr id="48" name="Obrázek 13"/>
          <p:cNvPicPr/>
          <p:nvPr/>
        </p:nvPicPr>
        <p:blipFill>
          <a:blip r:embed="rId4"/>
          <a:stretch/>
        </p:blipFill>
        <p:spPr>
          <a:xfrm>
            <a:off x="18667080" y="9922680"/>
            <a:ext cx="3888000" cy="4865760"/>
          </a:xfrm>
          <a:prstGeom prst="rect">
            <a:avLst/>
          </a:prstGeom>
          <a:ln>
            <a:noFill/>
          </a:ln>
        </p:spPr>
      </p:pic>
      <p:sp>
        <p:nvSpPr>
          <p:cNvPr id="49" name="CustomShape 11"/>
          <p:cNvSpPr/>
          <p:nvPr/>
        </p:nvSpPr>
        <p:spPr>
          <a:xfrm>
            <a:off x="924480" y="27127440"/>
            <a:ext cx="21630600" cy="1091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cs-CZ" sz="2189" strike="noStrike" spc="-1" dirty="0">
                <a:solidFill>
                  <a:srgbClr val="000000"/>
                </a:solidFill>
                <a:uFill>
                  <a:solidFill>
                    <a:srgbClr val="FFFFFF"/>
                  </a:solidFill>
                </a:uFill>
                <a:latin typeface="Arial"/>
              </a:rPr>
              <a:t>[font: 17 p.] Donec </a:t>
            </a:r>
            <a:r>
              <a:rPr lang="cs-CZ" sz="2189" strike="noStrike" spc="-1" dirty="0" err="1">
                <a:solidFill>
                  <a:srgbClr val="000000"/>
                </a:solidFill>
                <a:uFill>
                  <a:solidFill>
                    <a:srgbClr val="FFFFFF"/>
                  </a:solidFill>
                </a:uFill>
                <a:latin typeface="Arial"/>
              </a:rPr>
              <a:t>tincidunt</a:t>
            </a:r>
            <a:r>
              <a:rPr lang="cs-CZ" sz="2189" strike="noStrike" spc="-1" dirty="0">
                <a:solidFill>
                  <a:srgbClr val="000000"/>
                </a:solidFill>
                <a:uFill>
                  <a:solidFill>
                    <a:srgbClr val="FFFFFF"/>
                  </a:solidFill>
                </a:uFill>
                <a:latin typeface="Arial"/>
              </a:rPr>
              <a:t>, </a:t>
            </a:r>
            <a:r>
              <a:rPr lang="cs-CZ" sz="2189" strike="noStrike" spc="-1" dirty="0" err="1">
                <a:solidFill>
                  <a:srgbClr val="000000"/>
                </a:solidFill>
                <a:uFill>
                  <a:solidFill>
                    <a:srgbClr val="FFFFFF"/>
                  </a:solidFill>
                </a:uFill>
                <a:latin typeface="Arial"/>
              </a:rPr>
              <a:t>mauris</a:t>
            </a:r>
            <a:r>
              <a:rPr lang="cs-CZ" sz="2189" strike="noStrike" spc="-1" dirty="0">
                <a:solidFill>
                  <a:srgbClr val="000000"/>
                </a:solidFill>
                <a:uFill>
                  <a:solidFill>
                    <a:srgbClr val="FFFFFF"/>
                  </a:solidFill>
                </a:uFill>
                <a:latin typeface="Arial"/>
              </a:rPr>
              <a:t> sed </a:t>
            </a:r>
            <a:r>
              <a:rPr lang="cs-CZ" sz="2189" strike="noStrike" spc="-1" dirty="0" err="1">
                <a:solidFill>
                  <a:srgbClr val="000000"/>
                </a:solidFill>
                <a:uFill>
                  <a:solidFill>
                    <a:srgbClr val="FFFFFF"/>
                  </a:solidFill>
                </a:uFill>
                <a:latin typeface="Arial"/>
              </a:rPr>
              <a:t>mollis</a:t>
            </a:r>
            <a:r>
              <a:rPr lang="cs-CZ" sz="2189" strike="noStrike" spc="-1" dirty="0">
                <a:solidFill>
                  <a:srgbClr val="000000"/>
                </a:solidFill>
                <a:uFill>
                  <a:solidFill>
                    <a:srgbClr val="FFFFFF"/>
                  </a:solidFill>
                </a:uFill>
                <a:latin typeface="Arial"/>
              </a:rPr>
              <a:t> </a:t>
            </a:r>
            <a:r>
              <a:rPr lang="cs-CZ" sz="2189" strike="noStrike" spc="-1" dirty="0" err="1">
                <a:solidFill>
                  <a:srgbClr val="000000"/>
                </a:solidFill>
                <a:uFill>
                  <a:solidFill>
                    <a:srgbClr val="FFFFFF"/>
                  </a:solidFill>
                </a:uFill>
                <a:latin typeface="Arial"/>
              </a:rPr>
              <a:t>accumsan</a:t>
            </a:r>
            <a:r>
              <a:rPr lang="cs-CZ" sz="2189" strike="noStrike" spc="-1" dirty="0">
                <a:solidFill>
                  <a:srgbClr val="000000"/>
                </a:solidFill>
                <a:uFill>
                  <a:solidFill>
                    <a:srgbClr val="FFFFFF"/>
                  </a:solidFill>
                </a:uFill>
                <a:latin typeface="Arial"/>
              </a:rPr>
              <a:t>, </a:t>
            </a:r>
            <a:r>
              <a:rPr lang="cs-CZ" sz="2189" strike="noStrike" spc="-1" dirty="0" err="1">
                <a:solidFill>
                  <a:srgbClr val="000000"/>
                </a:solidFill>
                <a:uFill>
                  <a:solidFill>
                    <a:srgbClr val="FFFFFF"/>
                  </a:solidFill>
                </a:uFill>
                <a:latin typeface="Arial"/>
              </a:rPr>
              <a:t>augue</a:t>
            </a:r>
            <a:r>
              <a:rPr lang="cs-CZ" sz="2189" strike="noStrike" spc="-1" dirty="0">
                <a:solidFill>
                  <a:srgbClr val="000000"/>
                </a:solidFill>
                <a:uFill>
                  <a:solidFill>
                    <a:srgbClr val="FFFFFF"/>
                  </a:solidFill>
                </a:uFill>
                <a:latin typeface="Arial"/>
              </a:rPr>
              <a:t> </a:t>
            </a:r>
            <a:r>
              <a:rPr lang="cs-CZ" sz="2189" strike="noStrike" spc="-1" dirty="0" err="1">
                <a:solidFill>
                  <a:srgbClr val="000000"/>
                </a:solidFill>
                <a:uFill>
                  <a:solidFill>
                    <a:srgbClr val="FFFFFF"/>
                  </a:solidFill>
                </a:uFill>
                <a:latin typeface="Arial"/>
              </a:rPr>
              <a:t>nibh</a:t>
            </a:r>
            <a:r>
              <a:rPr lang="cs-CZ" sz="2189" strike="noStrike" spc="-1" dirty="0">
                <a:solidFill>
                  <a:srgbClr val="000000"/>
                </a:solidFill>
                <a:uFill>
                  <a:solidFill>
                    <a:srgbClr val="FFFFFF"/>
                  </a:solidFill>
                </a:uFill>
                <a:latin typeface="Arial"/>
              </a:rPr>
              <a:t> </a:t>
            </a:r>
            <a:r>
              <a:rPr lang="cs-CZ" sz="2189" strike="noStrike" spc="-1" dirty="0" err="1">
                <a:solidFill>
                  <a:srgbClr val="000000"/>
                </a:solidFill>
                <a:uFill>
                  <a:solidFill>
                    <a:srgbClr val="FFFFFF"/>
                  </a:solidFill>
                </a:uFill>
                <a:latin typeface="Arial"/>
              </a:rPr>
              <a:t>euismod</a:t>
            </a:r>
            <a:r>
              <a:rPr lang="cs-CZ" sz="2189" strike="noStrike" spc="-1" dirty="0">
                <a:solidFill>
                  <a:srgbClr val="000000"/>
                </a:solidFill>
                <a:uFill>
                  <a:solidFill>
                    <a:srgbClr val="FFFFFF"/>
                  </a:solidFill>
                </a:uFill>
                <a:latin typeface="Arial"/>
              </a:rPr>
              <a:t> </a:t>
            </a:r>
            <a:r>
              <a:rPr lang="cs-CZ" sz="2189" strike="noStrike" spc="-1" dirty="0" err="1">
                <a:solidFill>
                  <a:srgbClr val="000000"/>
                </a:solidFill>
                <a:uFill>
                  <a:solidFill>
                    <a:srgbClr val="FFFFFF"/>
                  </a:solidFill>
                </a:uFill>
                <a:latin typeface="Arial"/>
              </a:rPr>
              <a:t>massa</a:t>
            </a:r>
            <a:r>
              <a:rPr lang="cs-CZ" sz="2189" strike="noStrike" spc="-1" dirty="0">
                <a:solidFill>
                  <a:srgbClr val="000000"/>
                </a:solidFill>
                <a:uFill>
                  <a:solidFill>
                    <a:srgbClr val="FFFFFF"/>
                  </a:solidFill>
                </a:uFill>
                <a:latin typeface="Arial"/>
              </a:rPr>
              <a:t>, </a:t>
            </a:r>
            <a:r>
              <a:rPr lang="cs-CZ" sz="2189" strike="noStrike" spc="-1" dirty="0" err="1">
                <a:solidFill>
                  <a:srgbClr val="000000"/>
                </a:solidFill>
                <a:uFill>
                  <a:solidFill>
                    <a:srgbClr val="FFFFFF"/>
                  </a:solidFill>
                </a:uFill>
                <a:latin typeface="Arial"/>
              </a:rPr>
              <a:t>eget</a:t>
            </a:r>
            <a:r>
              <a:rPr lang="cs-CZ" sz="2189" strike="noStrike" spc="-1" dirty="0">
                <a:solidFill>
                  <a:srgbClr val="000000"/>
                </a:solidFill>
                <a:uFill>
                  <a:solidFill>
                    <a:srgbClr val="FFFFFF"/>
                  </a:solidFill>
                </a:uFill>
                <a:latin typeface="Arial"/>
              </a:rPr>
              <a:t> </a:t>
            </a:r>
            <a:r>
              <a:rPr lang="cs-CZ" sz="2189" strike="noStrike" spc="-1" dirty="0" err="1">
                <a:solidFill>
                  <a:srgbClr val="000000"/>
                </a:solidFill>
                <a:uFill>
                  <a:solidFill>
                    <a:srgbClr val="FFFFFF"/>
                  </a:solidFill>
                </a:uFill>
                <a:latin typeface="Arial"/>
              </a:rPr>
              <a:t>facilisis</a:t>
            </a:r>
            <a:r>
              <a:rPr lang="cs-CZ" sz="2189" strike="noStrike" spc="-1" dirty="0">
                <a:solidFill>
                  <a:srgbClr val="000000"/>
                </a:solidFill>
                <a:uFill>
                  <a:solidFill>
                    <a:srgbClr val="FFFFFF"/>
                  </a:solidFill>
                </a:uFill>
                <a:latin typeface="Arial"/>
              </a:rPr>
              <a:t> </a:t>
            </a:r>
            <a:r>
              <a:rPr lang="cs-CZ" sz="2189" strike="noStrike" spc="-1" dirty="0" err="1">
                <a:solidFill>
                  <a:srgbClr val="000000"/>
                </a:solidFill>
                <a:uFill>
                  <a:solidFill>
                    <a:srgbClr val="FFFFFF"/>
                  </a:solidFill>
                </a:uFill>
                <a:latin typeface="Arial"/>
              </a:rPr>
              <a:t>leo</a:t>
            </a:r>
            <a:r>
              <a:rPr lang="cs-CZ" sz="2189" strike="noStrike" spc="-1" dirty="0">
                <a:solidFill>
                  <a:srgbClr val="000000"/>
                </a:solidFill>
                <a:uFill>
                  <a:solidFill>
                    <a:srgbClr val="FFFFFF"/>
                  </a:solidFill>
                </a:uFill>
                <a:latin typeface="Arial"/>
              </a:rPr>
              <a:t> </a:t>
            </a:r>
            <a:r>
              <a:rPr lang="cs-CZ" sz="2189" strike="noStrike" spc="-1" dirty="0" err="1">
                <a:solidFill>
                  <a:srgbClr val="000000"/>
                </a:solidFill>
                <a:uFill>
                  <a:solidFill>
                    <a:srgbClr val="FFFFFF"/>
                  </a:solidFill>
                </a:uFill>
                <a:latin typeface="Arial"/>
              </a:rPr>
              <a:t>turpis</a:t>
            </a:r>
            <a:r>
              <a:rPr lang="cs-CZ" sz="2189" strike="noStrike" spc="-1" dirty="0">
                <a:solidFill>
                  <a:srgbClr val="000000"/>
                </a:solidFill>
                <a:uFill>
                  <a:solidFill>
                    <a:srgbClr val="FFFFFF"/>
                  </a:solidFill>
                </a:uFill>
                <a:latin typeface="Arial"/>
              </a:rPr>
              <a:t> vitae </a:t>
            </a:r>
            <a:r>
              <a:rPr lang="cs-CZ" sz="2189" strike="noStrike" spc="-1" dirty="0" err="1">
                <a:solidFill>
                  <a:srgbClr val="000000"/>
                </a:solidFill>
                <a:uFill>
                  <a:solidFill>
                    <a:srgbClr val="FFFFFF"/>
                  </a:solidFill>
                </a:uFill>
                <a:latin typeface="Arial"/>
              </a:rPr>
              <a:t>dolor</a:t>
            </a:r>
            <a:r>
              <a:rPr lang="cs-CZ" sz="2189" strike="noStrike" spc="-1" dirty="0">
                <a:solidFill>
                  <a:srgbClr val="000000"/>
                </a:solidFill>
                <a:uFill>
                  <a:solidFill>
                    <a:srgbClr val="FFFFFF"/>
                  </a:solidFill>
                </a:uFill>
                <a:latin typeface="Arial"/>
              </a:rPr>
              <a:t>. </a:t>
            </a:r>
            <a:r>
              <a:rPr lang="cs-CZ" sz="2189" strike="noStrike" spc="-1" dirty="0" err="1">
                <a:solidFill>
                  <a:srgbClr val="000000"/>
                </a:solidFill>
                <a:uFill>
                  <a:solidFill>
                    <a:srgbClr val="FFFFFF"/>
                  </a:solidFill>
                </a:uFill>
                <a:latin typeface="Arial"/>
              </a:rPr>
              <a:t>Etiam</a:t>
            </a:r>
            <a:r>
              <a:rPr lang="cs-CZ" sz="2189" strike="noStrike" spc="-1" dirty="0">
                <a:solidFill>
                  <a:srgbClr val="000000"/>
                </a:solidFill>
                <a:uFill>
                  <a:solidFill>
                    <a:srgbClr val="FFFFFF"/>
                  </a:solidFill>
                </a:uFill>
                <a:latin typeface="Arial"/>
              </a:rPr>
              <a:t> </a:t>
            </a:r>
            <a:r>
              <a:rPr lang="cs-CZ" sz="2189" strike="noStrike" spc="-1" dirty="0" err="1">
                <a:solidFill>
                  <a:srgbClr val="000000"/>
                </a:solidFill>
                <a:uFill>
                  <a:solidFill>
                    <a:srgbClr val="FFFFFF"/>
                  </a:solidFill>
                </a:uFill>
                <a:latin typeface="Arial"/>
              </a:rPr>
              <a:t>ullamcorper</a:t>
            </a:r>
            <a:r>
              <a:rPr lang="cs-CZ" sz="2189" strike="noStrike" spc="-1" dirty="0">
                <a:solidFill>
                  <a:srgbClr val="000000"/>
                </a:solidFill>
                <a:uFill>
                  <a:solidFill>
                    <a:srgbClr val="FFFFFF"/>
                  </a:solidFill>
                </a:uFill>
                <a:latin typeface="Arial"/>
              </a:rPr>
              <a:t> </a:t>
            </a:r>
            <a:r>
              <a:rPr lang="cs-CZ" sz="2189" strike="noStrike" spc="-1" dirty="0" err="1">
                <a:solidFill>
                  <a:srgbClr val="000000"/>
                </a:solidFill>
                <a:uFill>
                  <a:solidFill>
                    <a:srgbClr val="FFFFFF"/>
                  </a:solidFill>
                </a:uFill>
                <a:latin typeface="Arial"/>
              </a:rPr>
              <a:t>purus</a:t>
            </a:r>
            <a:r>
              <a:rPr lang="cs-CZ" sz="2189" strike="noStrike" spc="-1" dirty="0">
                <a:solidFill>
                  <a:srgbClr val="000000"/>
                </a:solidFill>
                <a:uFill>
                  <a:solidFill>
                    <a:srgbClr val="FFFFFF"/>
                  </a:solidFill>
                </a:uFill>
                <a:latin typeface="Arial"/>
              </a:rPr>
              <a:t> id </a:t>
            </a:r>
            <a:r>
              <a:rPr lang="cs-CZ" sz="2189" strike="noStrike" spc="-1" dirty="0" err="1">
                <a:solidFill>
                  <a:srgbClr val="000000"/>
                </a:solidFill>
                <a:uFill>
                  <a:solidFill>
                    <a:srgbClr val="FFFFFF"/>
                  </a:solidFill>
                </a:uFill>
                <a:latin typeface="Arial"/>
              </a:rPr>
              <a:t>massa</a:t>
            </a:r>
            <a:r>
              <a:rPr lang="cs-CZ" sz="2189" strike="noStrike" spc="-1" dirty="0">
                <a:solidFill>
                  <a:srgbClr val="000000"/>
                </a:solidFill>
                <a:uFill>
                  <a:solidFill>
                    <a:srgbClr val="FFFFFF"/>
                  </a:solidFill>
                </a:uFill>
                <a:latin typeface="Arial"/>
              </a:rPr>
              <a:t> </a:t>
            </a:r>
            <a:r>
              <a:rPr lang="cs-CZ" sz="2189" strike="noStrike" spc="-1" dirty="0" err="1">
                <a:solidFill>
                  <a:srgbClr val="000000"/>
                </a:solidFill>
                <a:uFill>
                  <a:solidFill>
                    <a:srgbClr val="FFFFFF"/>
                  </a:solidFill>
                </a:uFill>
                <a:latin typeface="Arial"/>
              </a:rPr>
              <a:t>posuere</a:t>
            </a:r>
            <a:r>
              <a:rPr lang="cs-CZ" sz="2189" strike="noStrike" spc="-1" dirty="0">
                <a:solidFill>
                  <a:srgbClr val="000000"/>
                </a:solidFill>
                <a:uFill>
                  <a:solidFill>
                    <a:srgbClr val="FFFFFF"/>
                  </a:solidFill>
                </a:uFill>
                <a:latin typeface="Arial"/>
              </a:rPr>
              <a:t> </a:t>
            </a:r>
            <a:r>
              <a:rPr lang="cs-CZ" sz="2189" strike="noStrike" spc="-1" dirty="0" err="1">
                <a:solidFill>
                  <a:srgbClr val="000000"/>
                </a:solidFill>
                <a:uFill>
                  <a:solidFill>
                    <a:srgbClr val="FFFFFF"/>
                  </a:solidFill>
                </a:uFill>
                <a:latin typeface="Arial"/>
              </a:rPr>
              <a:t>suscipit</a:t>
            </a:r>
            <a:r>
              <a:rPr lang="cs-CZ" sz="2189" strike="noStrike" spc="-1" dirty="0">
                <a:solidFill>
                  <a:srgbClr val="000000"/>
                </a:solidFill>
                <a:uFill>
                  <a:solidFill>
                    <a:srgbClr val="FFFFFF"/>
                  </a:solidFill>
                </a:uFill>
                <a:latin typeface="Arial"/>
              </a:rPr>
              <a:t>. Ut </a:t>
            </a:r>
            <a:r>
              <a:rPr lang="cs-CZ" sz="2189" strike="noStrike" spc="-1" dirty="0" err="1">
                <a:solidFill>
                  <a:srgbClr val="000000"/>
                </a:solidFill>
                <a:uFill>
                  <a:solidFill>
                    <a:srgbClr val="FFFFFF"/>
                  </a:solidFill>
                </a:uFill>
                <a:latin typeface="Arial"/>
              </a:rPr>
              <a:t>venenatis</a:t>
            </a:r>
            <a:r>
              <a:rPr lang="cs-CZ" sz="2189" strike="noStrike" spc="-1" dirty="0">
                <a:solidFill>
                  <a:srgbClr val="000000"/>
                </a:solidFill>
                <a:uFill>
                  <a:solidFill>
                    <a:srgbClr val="FFFFFF"/>
                  </a:solidFill>
                </a:uFill>
                <a:latin typeface="Arial"/>
              </a:rPr>
              <a:t> </a:t>
            </a:r>
            <a:r>
              <a:rPr lang="cs-CZ" sz="2189" strike="noStrike" spc="-1" dirty="0" err="1">
                <a:solidFill>
                  <a:srgbClr val="000000"/>
                </a:solidFill>
                <a:uFill>
                  <a:solidFill>
                    <a:srgbClr val="FFFFFF"/>
                  </a:solidFill>
                </a:uFill>
                <a:latin typeface="Arial"/>
              </a:rPr>
              <a:t>pharetra</a:t>
            </a:r>
            <a:r>
              <a:rPr lang="cs-CZ" sz="2189" strike="noStrike" spc="-1" dirty="0">
                <a:solidFill>
                  <a:srgbClr val="000000"/>
                </a:solidFill>
                <a:uFill>
                  <a:solidFill>
                    <a:srgbClr val="FFFFFF"/>
                  </a:solidFill>
                </a:uFill>
                <a:latin typeface="Arial"/>
              </a:rPr>
              <a:t> </a:t>
            </a:r>
            <a:r>
              <a:rPr lang="cs-CZ" sz="2189" strike="noStrike" spc="-1" dirty="0" err="1">
                <a:solidFill>
                  <a:srgbClr val="000000"/>
                </a:solidFill>
                <a:uFill>
                  <a:solidFill>
                    <a:srgbClr val="FFFFFF"/>
                  </a:solidFill>
                </a:uFill>
                <a:latin typeface="Arial"/>
              </a:rPr>
              <a:t>ipsum</a:t>
            </a:r>
            <a:r>
              <a:rPr lang="cs-CZ" sz="2189" strike="noStrike" spc="-1" dirty="0">
                <a:solidFill>
                  <a:srgbClr val="000000"/>
                </a:solidFill>
                <a:uFill>
                  <a:solidFill>
                    <a:srgbClr val="FFFFFF"/>
                  </a:solidFill>
                </a:uFill>
                <a:latin typeface="Arial"/>
              </a:rPr>
              <a:t>, </a:t>
            </a:r>
            <a:r>
              <a:rPr lang="cs-CZ" sz="2189" strike="noStrike" spc="-1" dirty="0" err="1">
                <a:solidFill>
                  <a:srgbClr val="000000"/>
                </a:solidFill>
                <a:uFill>
                  <a:solidFill>
                    <a:srgbClr val="FFFFFF"/>
                  </a:solidFill>
                </a:uFill>
                <a:latin typeface="Arial"/>
              </a:rPr>
              <a:t>eu</a:t>
            </a:r>
            <a:r>
              <a:rPr lang="cs-CZ" sz="2189" strike="noStrike" spc="-1" dirty="0">
                <a:solidFill>
                  <a:srgbClr val="000000"/>
                </a:solidFill>
                <a:uFill>
                  <a:solidFill>
                    <a:srgbClr val="FFFFFF"/>
                  </a:solidFill>
                </a:uFill>
                <a:latin typeface="Arial"/>
              </a:rPr>
              <a:t> </a:t>
            </a:r>
            <a:r>
              <a:rPr lang="cs-CZ" sz="2189" strike="noStrike" spc="-1" dirty="0" err="1">
                <a:solidFill>
                  <a:srgbClr val="000000"/>
                </a:solidFill>
                <a:uFill>
                  <a:solidFill>
                    <a:srgbClr val="FFFFFF"/>
                  </a:solidFill>
                </a:uFill>
                <a:latin typeface="Arial"/>
              </a:rPr>
              <a:t>malesuada</a:t>
            </a:r>
            <a:r>
              <a:rPr lang="cs-CZ" sz="2189" strike="noStrike" spc="-1" dirty="0">
                <a:solidFill>
                  <a:srgbClr val="000000"/>
                </a:solidFill>
                <a:uFill>
                  <a:solidFill>
                    <a:srgbClr val="FFFFFF"/>
                  </a:solidFill>
                </a:uFill>
                <a:latin typeface="Arial"/>
              </a:rPr>
              <a:t> </a:t>
            </a:r>
            <a:r>
              <a:rPr lang="cs-CZ" sz="2189" strike="noStrike" spc="-1" dirty="0" err="1">
                <a:solidFill>
                  <a:srgbClr val="000000"/>
                </a:solidFill>
                <a:uFill>
                  <a:solidFill>
                    <a:srgbClr val="FFFFFF"/>
                  </a:solidFill>
                </a:uFill>
                <a:latin typeface="Arial"/>
              </a:rPr>
              <a:t>sapien</a:t>
            </a:r>
            <a:r>
              <a:rPr lang="cs-CZ" sz="2189" strike="noStrike" spc="-1" dirty="0">
                <a:solidFill>
                  <a:srgbClr val="000000"/>
                </a:solidFill>
                <a:uFill>
                  <a:solidFill>
                    <a:srgbClr val="FFFFFF"/>
                  </a:solidFill>
                </a:uFill>
                <a:latin typeface="Arial"/>
              </a:rPr>
              <a:t> </a:t>
            </a:r>
            <a:r>
              <a:rPr lang="cs-CZ" sz="2189" strike="noStrike" spc="-1" dirty="0" err="1">
                <a:solidFill>
                  <a:srgbClr val="000000"/>
                </a:solidFill>
                <a:uFill>
                  <a:solidFill>
                    <a:srgbClr val="FFFFFF"/>
                  </a:solidFill>
                </a:uFill>
                <a:latin typeface="Arial"/>
              </a:rPr>
              <a:t>viverra</a:t>
            </a:r>
            <a:r>
              <a:rPr lang="cs-CZ" sz="2189" strike="noStrike" spc="-1" dirty="0">
                <a:solidFill>
                  <a:srgbClr val="000000"/>
                </a:solidFill>
                <a:uFill>
                  <a:solidFill>
                    <a:srgbClr val="FFFFFF"/>
                  </a:solidFill>
                </a:uFill>
                <a:latin typeface="Arial"/>
              </a:rPr>
              <a:t> </a:t>
            </a:r>
            <a:r>
              <a:rPr lang="cs-CZ" sz="2189" strike="noStrike" spc="-1" dirty="0" err="1">
                <a:solidFill>
                  <a:srgbClr val="000000"/>
                </a:solidFill>
                <a:uFill>
                  <a:solidFill>
                    <a:srgbClr val="FFFFFF"/>
                  </a:solidFill>
                </a:uFill>
                <a:latin typeface="Arial"/>
              </a:rPr>
              <a:t>faucibus</a:t>
            </a:r>
            <a:r>
              <a:rPr lang="cs-CZ" sz="2189" strike="noStrike" spc="-1" dirty="0">
                <a:solidFill>
                  <a:srgbClr val="000000"/>
                </a:solidFill>
                <a:uFill>
                  <a:solidFill>
                    <a:srgbClr val="FFFFFF"/>
                  </a:solidFill>
                </a:uFill>
                <a:latin typeface="Arial"/>
              </a:rPr>
              <a:t>. In </a:t>
            </a:r>
            <a:r>
              <a:rPr lang="cs-CZ" sz="2189" strike="noStrike" spc="-1" dirty="0" err="1">
                <a:solidFill>
                  <a:srgbClr val="000000"/>
                </a:solidFill>
                <a:uFill>
                  <a:solidFill>
                    <a:srgbClr val="FFFFFF"/>
                  </a:solidFill>
                </a:uFill>
                <a:latin typeface="Arial"/>
              </a:rPr>
              <a:t>hac</a:t>
            </a:r>
            <a:r>
              <a:rPr lang="cs-CZ" sz="2189" strike="noStrike" spc="-1" dirty="0">
                <a:solidFill>
                  <a:srgbClr val="000000"/>
                </a:solidFill>
                <a:uFill>
                  <a:solidFill>
                    <a:srgbClr val="FFFFFF"/>
                  </a:solidFill>
                </a:uFill>
                <a:latin typeface="Arial"/>
              </a:rPr>
              <a:t> </a:t>
            </a:r>
            <a:r>
              <a:rPr lang="cs-CZ" sz="2189" strike="noStrike" spc="-1" dirty="0" err="1">
                <a:solidFill>
                  <a:srgbClr val="000000"/>
                </a:solidFill>
                <a:uFill>
                  <a:solidFill>
                    <a:srgbClr val="FFFFFF"/>
                  </a:solidFill>
                </a:uFill>
                <a:latin typeface="Arial"/>
              </a:rPr>
              <a:t>habitasse</a:t>
            </a:r>
            <a:r>
              <a:rPr lang="cs-CZ" sz="2189" strike="noStrike" spc="-1" dirty="0">
                <a:solidFill>
                  <a:srgbClr val="000000"/>
                </a:solidFill>
                <a:uFill>
                  <a:solidFill>
                    <a:srgbClr val="FFFFFF"/>
                  </a:solidFill>
                </a:uFill>
                <a:latin typeface="Arial"/>
              </a:rPr>
              <a:t> </a:t>
            </a:r>
            <a:r>
              <a:rPr lang="cs-CZ" sz="2189" strike="noStrike" spc="-1" dirty="0" err="1">
                <a:solidFill>
                  <a:srgbClr val="000000"/>
                </a:solidFill>
                <a:uFill>
                  <a:solidFill>
                    <a:srgbClr val="FFFFFF"/>
                  </a:solidFill>
                </a:uFill>
                <a:latin typeface="Arial"/>
              </a:rPr>
              <a:t>platea</a:t>
            </a:r>
            <a:r>
              <a:rPr lang="cs-CZ" sz="2189" strike="noStrike" spc="-1" dirty="0">
                <a:solidFill>
                  <a:srgbClr val="000000"/>
                </a:solidFill>
                <a:uFill>
                  <a:solidFill>
                    <a:srgbClr val="FFFFFF"/>
                  </a:solidFill>
                </a:uFill>
                <a:latin typeface="Arial"/>
              </a:rPr>
              <a:t> </a:t>
            </a:r>
            <a:r>
              <a:rPr lang="cs-CZ" sz="2189" strike="noStrike" spc="-1" dirty="0" err="1">
                <a:solidFill>
                  <a:srgbClr val="000000"/>
                </a:solidFill>
                <a:uFill>
                  <a:solidFill>
                    <a:srgbClr val="FFFFFF"/>
                  </a:solidFill>
                </a:uFill>
                <a:latin typeface="Arial"/>
              </a:rPr>
              <a:t>dictumst</a:t>
            </a:r>
            <a:r>
              <a:rPr lang="cs-CZ" sz="2189" strike="noStrike" spc="-1" dirty="0">
                <a:solidFill>
                  <a:srgbClr val="000000"/>
                </a:solidFill>
                <a:uFill>
                  <a:solidFill>
                    <a:srgbClr val="FFFFFF"/>
                  </a:solidFill>
                </a:uFill>
                <a:latin typeface="Arial"/>
              </a:rPr>
              <a:t>. </a:t>
            </a:r>
            <a:r>
              <a:rPr lang="cs-CZ" sz="2189" strike="noStrike" spc="-1" dirty="0" err="1">
                <a:solidFill>
                  <a:srgbClr val="000000"/>
                </a:solidFill>
                <a:uFill>
                  <a:solidFill>
                    <a:srgbClr val="FFFFFF"/>
                  </a:solidFill>
                </a:uFill>
                <a:latin typeface="Arial"/>
              </a:rPr>
              <a:t>Aenean</a:t>
            </a:r>
            <a:r>
              <a:rPr lang="cs-CZ" sz="2189" strike="noStrike" spc="-1" dirty="0">
                <a:solidFill>
                  <a:srgbClr val="000000"/>
                </a:solidFill>
                <a:uFill>
                  <a:solidFill>
                    <a:srgbClr val="FFFFFF"/>
                  </a:solidFill>
                </a:uFill>
                <a:latin typeface="Arial"/>
              </a:rPr>
              <a:t> </a:t>
            </a:r>
            <a:r>
              <a:rPr lang="cs-CZ" sz="2189" strike="noStrike" spc="-1" dirty="0" err="1">
                <a:solidFill>
                  <a:srgbClr val="000000"/>
                </a:solidFill>
                <a:uFill>
                  <a:solidFill>
                    <a:srgbClr val="FFFFFF"/>
                  </a:solidFill>
                </a:uFill>
                <a:latin typeface="Arial"/>
              </a:rPr>
              <a:t>hendrerit</a:t>
            </a:r>
            <a:r>
              <a:rPr lang="cs-CZ" sz="2189" strike="noStrike" spc="-1" dirty="0">
                <a:solidFill>
                  <a:srgbClr val="000000"/>
                </a:solidFill>
                <a:uFill>
                  <a:solidFill>
                    <a:srgbClr val="FFFFFF"/>
                  </a:solidFill>
                </a:uFill>
                <a:latin typeface="Arial"/>
              </a:rPr>
              <a:t> </a:t>
            </a:r>
            <a:r>
              <a:rPr lang="cs-CZ" sz="2189" strike="noStrike" spc="-1" dirty="0" err="1">
                <a:solidFill>
                  <a:srgbClr val="000000"/>
                </a:solidFill>
                <a:uFill>
                  <a:solidFill>
                    <a:srgbClr val="FFFFFF"/>
                  </a:solidFill>
                </a:uFill>
                <a:latin typeface="Arial"/>
              </a:rPr>
              <a:t>lectus</a:t>
            </a:r>
            <a:r>
              <a:rPr lang="cs-CZ" sz="2189" strike="noStrike" spc="-1" dirty="0">
                <a:solidFill>
                  <a:srgbClr val="000000"/>
                </a:solidFill>
                <a:uFill>
                  <a:solidFill>
                    <a:srgbClr val="FFFFFF"/>
                  </a:solidFill>
                </a:uFill>
                <a:latin typeface="Arial"/>
              </a:rPr>
              <a:t> </a:t>
            </a:r>
            <a:r>
              <a:rPr lang="cs-CZ" sz="2189" strike="noStrike" spc="-1" dirty="0" err="1">
                <a:solidFill>
                  <a:srgbClr val="000000"/>
                </a:solidFill>
                <a:uFill>
                  <a:solidFill>
                    <a:srgbClr val="FFFFFF"/>
                  </a:solidFill>
                </a:uFill>
                <a:latin typeface="Arial"/>
              </a:rPr>
              <a:t>porttitor</a:t>
            </a:r>
            <a:r>
              <a:rPr lang="cs-CZ" sz="2189" strike="noStrike" spc="-1" dirty="0">
                <a:solidFill>
                  <a:srgbClr val="000000"/>
                </a:solidFill>
                <a:uFill>
                  <a:solidFill>
                    <a:srgbClr val="FFFFFF"/>
                  </a:solidFill>
                </a:uFill>
                <a:latin typeface="Arial"/>
              </a:rPr>
              <a:t> </a:t>
            </a:r>
            <a:r>
              <a:rPr lang="cs-CZ" sz="2189" strike="noStrike" spc="-1" dirty="0" err="1">
                <a:solidFill>
                  <a:srgbClr val="000000"/>
                </a:solidFill>
                <a:uFill>
                  <a:solidFill>
                    <a:srgbClr val="FFFFFF"/>
                  </a:solidFill>
                </a:uFill>
                <a:latin typeface="Arial"/>
              </a:rPr>
              <a:t>sapien</a:t>
            </a:r>
            <a:r>
              <a:rPr lang="cs-CZ" sz="2189" strike="noStrike" spc="-1" dirty="0">
                <a:solidFill>
                  <a:srgbClr val="000000"/>
                </a:solidFill>
                <a:uFill>
                  <a:solidFill>
                    <a:srgbClr val="FFFFFF"/>
                  </a:solidFill>
                </a:uFill>
                <a:latin typeface="Arial"/>
              </a:rPr>
              <a:t> </a:t>
            </a:r>
            <a:r>
              <a:rPr lang="cs-CZ" sz="2189" strike="noStrike" spc="-1" dirty="0" err="1">
                <a:solidFill>
                  <a:srgbClr val="000000"/>
                </a:solidFill>
                <a:uFill>
                  <a:solidFill>
                    <a:srgbClr val="FFFFFF"/>
                  </a:solidFill>
                </a:uFill>
                <a:latin typeface="Arial"/>
              </a:rPr>
              <a:t>iaculis</a:t>
            </a:r>
            <a:r>
              <a:rPr lang="cs-CZ" sz="2189" strike="noStrike" spc="-1" dirty="0">
                <a:solidFill>
                  <a:srgbClr val="000000"/>
                </a:solidFill>
                <a:uFill>
                  <a:solidFill>
                    <a:srgbClr val="FFFFFF"/>
                  </a:solidFill>
                </a:uFill>
                <a:latin typeface="Arial"/>
              </a:rPr>
              <a:t> </a:t>
            </a:r>
            <a:r>
              <a:rPr lang="cs-CZ" sz="2189" strike="noStrike" spc="-1" dirty="0" err="1">
                <a:solidFill>
                  <a:srgbClr val="000000"/>
                </a:solidFill>
                <a:uFill>
                  <a:solidFill>
                    <a:srgbClr val="FFFFFF"/>
                  </a:solidFill>
                </a:uFill>
                <a:latin typeface="Arial"/>
              </a:rPr>
              <a:t>ac</a:t>
            </a:r>
            <a:r>
              <a:rPr lang="cs-CZ" sz="2189" strike="noStrike" spc="-1" dirty="0">
                <a:solidFill>
                  <a:srgbClr val="000000"/>
                </a:solidFill>
                <a:uFill>
                  <a:solidFill>
                    <a:srgbClr val="FFFFFF"/>
                  </a:solidFill>
                </a:uFill>
                <a:latin typeface="Arial"/>
              </a:rPr>
              <a:t> </a:t>
            </a:r>
            <a:r>
              <a:rPr lang="cs-CZ" sz="2189" strike="noStrike" spc="-1" dirty="0" err="1">
                <a:solidFill>
                  <a:srgbClr val="000000"/>
                </a:solidFill>
                <a:uFill>
                  <a:solidFill>
                    <a:srgbClr val="FFFFFF"/>
                  </a:solidFill>
                </a:uFill>
                <a:latin typeface="Arial"/>
              </a:rPr>
              <a:t>molestie</a:t>
            </a:r>
            <a:r>
              <a:rPr lang="cs-CZ" sz="2189" strike="noStrike" spc="-1" dirty="0">
                <a:solidFill>
                  <a:srgbClr val="000000"/>
                </a:solidFill>
                <a:uFill>
                  <a:solidFill>
                    <a:srgbClr val="FFFFFF"/>
                  </a:solidFill>
                </a:uFill>
                <a:latin typeface="Arial"/>
              </a:rPr>
              <a:t> </a:t>
            </a:r>
            <a:r>
              <a:rPr lang="cs-CZ" sz="2189" strike="noStrike" spc="-1" dirty="0" err="1">
                <a:solidFill>
                  <a:srgbClr val="000000"/>
                </a:solidFill>
                <a:uFill>
                  <a:solidFill>
                    <a:srgbClr val="FFFFFF"/>
                  </a:solidFill>
                </a:uFill>
                <a:latin typeface="Arial"/>
              </a:rPr>
              <a:t>lacus</a:t>
            </a:r>
            <a:r>
              <a:rPr lang="cs-CZ" sz="2189" strike="noStrike" spc="-1" dirty="0">
                <a:solidFill>
                  <a:srgbClr val="000000"/>
                </a:solidFill>
                <a:uFill>
                  <a:solidFill>
                    <a:srgbClr val="FFFFFF"/>
                  </a:solidFill>
                </a:uFill>
                <a:latin typeface="Arial"/>
              </a:rPr>
              <a:t> vestibulum. </a:t>
            </a:r>
            <a:endParaRPr lang="cs-CZ" sz="1800" strike="noStrike" spc="-1" dirty="0">
              <a:solidFill>
                <a:srgbClr val="000000"/>
              </a:solidFill>
              <a:uFill>
                <a:solidFill>
                  <a:srgbClr val="FFFFFF"/>
                </a:solidFill>
              </a:uFill>
              <a:latin typeface="Arial"/>
            </a:endParaRPr>
          </a:p>
        </p:txBody>
      </p:sp>
      <p:sp>
        <p:nvSpPr>
          <p:cNvPr id="50" name="CustomShape 12"/>
          <p:cNvSpPr/>
          <p:nvPr/>
        </p:nvSpPr>
        <p:spPr>
          <a:xfrm>
            <a:off x="924480" y="28704600"/>
            <a:ext cx="21630600" cy="1091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cs-CZ" sz="2189" strike="noStrike" spc="-1">
                <a:solidFill>
                  <a:srgbClr val="000000"/>
                </a:solidFill>
                <a:uFill>
                  <a:solidFill>
                    <a:srgbClr val="FFFFFF"/>
                  </a:solidFill>
                </a:uFill>
                <a:latin typeface="Arial"/>
              </a:rPr>
              <a:t>[font: 17 p.] Donec tincidunt, mauris sed mollis accumsan, augue nibh euismod massa, eget facilisis leo turpis vitae dolor. Etiam ullamcorper purus id massa posuere suscipit. Ut venenatis pharetra ipsum, eu malesuada sapien viverra faucibus. In hac habitasse platea dictumst. Aenean hendrerit lectus porttitor sapien iaculis ac molestie lacus vestibulum. </a:t>
            </a:r>
            <a:endParaRPr lang="cs-CZ" sz="1800" strike="noStrike" spc="-1">
              <a:solidFill>
                <a:srgbClr val="000000"/>
              </a:solidFill>
              <a:uFill>
                <a:solidFill>
                  <a:srgbClr val="FFFFFF"/>
                </a:solidFill>
              </a:uFill>
              <a:latin typeface="Arial"/>
            </a:endParaRPr>
          </a:p>
        </p:txBody>
      </p:sp>
      <p:graphicFrame>
        <p:nvGraphicFramePr>
          <p:cNvPr id="15" name="Tabulka 37"/>
          <p:cNvGraphicFramePr>
            <a:graphicFrameLocks noGrp="1"/>
          </p:cNvGraphicFramePr>
          <p:nvPr>
            <p:extLst>
              <p:ext uri="{D42A27DB-BD31-4B8C-83A1-F6EECF244321}">
                <p14:modId xmlns:p14="http://schemas.microsoft.com/office/powerpoint/2010/main" val="1316274116"/>
              </p:ext>
            </p:extLst>
          </p:nvPr>
        </p:nvGraphicFramePr>
        <p:xfrm>
          <a:off x="924560" y="15932477"/>
          <a:ext cx="12338656" cy="5076039"/>
        </p:xfrm>
        <a:graphic>
          <a:graphicData uri="http://schemas.openxmlformats.org/drawingml/2006/table">
            <a:tbl>
              <a:tblPr firstRow="1" bandRow="1">
                <a:tableStyleId>{073A0DAA-6AF3-43AB-8588-CEC1D06C72B9}</a:tableStyleId>
              </a:tblPr>
              <a:tblGrid>
                <a:gridCol w="3084664">
                  <a:extLst>
                    <a:ext uri="{9D8B030D-6E8A-4147-A177-3AD203B41FA5}">
                      <a16:colId xmlns:a16="http://schemas.microsoft.com/office/drawing/2014/main" val="20000"/>
                    </a:ext>
                  </a:extLst>
                </a:gridCol>
                <a:gridCol w="3084664">
                  <a:extLst>
                    <a:ext uri="{9D8B030D-6E8A-4147-A177-3AD203B41FA5}">
                      <a16:colId xmlns:a16="http://schemas.microsoft.com/office/drawing/2014/main" val="20001"/>
                    </a:ext>
                  </a:extLst>
                </a:gridCol>
                <a:gridCol w="3084664">
                  <a:extLst>
                    <a:ext uri="{9D8B030D-6E8A-4147-A177-3AD203B41FA5}">
                      <a16:colId xmlns:a16="http://schemas.microsoft.com/office/drawing/2014/main" val="20002"/>
                    </a:ext>
                  </a:extLst>
                </a:gridCol>
                <a:gridCol w="3084664">
                  <a:extLst>
                    <a:ext uri="{9D8B030D-6E8A-4147-A177-3AD203B41FA5}">
                      <a16:colId xmlns:a16="http://schemas.microsoft.com/office/drawing/2014/main" val="20003"/>
                    </a:ext>
                  </a:extLst>
                </a:gridCol>
              </a:tblGrid>
              <a:tr h="1141715">
                <a:tc>
                  <a:txBody>
                    <a:bodyPr/>
                    <a:lstStyle/>
                    <a:p>
                      <a:pPr algn="l"/>
                      <a:r>
                        <a:rPr lang="cs-CZ" sz="3400" dirty="0">
                          <a:latin typeface="Arial" pitchFamily="34" charset="0"/>
                          <a:cs typeface="Arial" pitchFamily="34" charset="0"/>
                        </a:rPr>
                        <a:t>Sloupec 1</a:t>
                      </a:r>
                      <a:r>
                        <a:rPr lang="en-US" sz="3400" dirty="0">
                          <a:latin typeface="Arial" pitchFamily="34" charset="0"/>
                          <a:cs typeface="Arial" pitchFamily="34" charset="0"/>
                        </a:rPr>
                        <a:t> [</a:t>
                      </a:r>
                      <a:r>
                        <a:rPr lang="cs-CZ" sz="3400" dirty="0">
                          <a:latin typeface="Arial" pitchFamily="34" charset="0"/>
                          <a:cs typeface="Arial" pitchFamily="34" charset="0"/>
                        </a:rPr>
                        <a:t>26</a:t>
                      </a:r>
                      <a:r>
                        <a:rPr lang="en-US" sz="3400" baseline="0" dirty="0">
                          <a:latin typeface="Arial" pitchFamily="34" charset="0"/>
                          <a:cs typeface="Arial" pitchFamily="34" charset="0"/>
                        </a:rPr>
                        <a:t> p.]</a:t>
                      </a:r>
                      <a:endParaRPr lang="cs-CZ" sz="3400" dirty="0">
                        <a:latin typeface="Arial" pitchFamily="34" charset="0"/>
                        <a:cs typeface="Arial" pitchFamily="34" charset="0"/>
                      </a:endParaRPr>
                    </a:p>
                  </a:txBody>
                  <a:tcPr marL="324705" marR="115966" marT="60302" marB="60302" anchor="ctr">
                    <a:solidFill>
                      <a:srgbClr val="B71234"/>
                    </a:solidFill>
                  </a:tcPr>
                </a:tc>
                <a:tc>
                  <a:txBody>
                    <a:bodyPr/>
                    <a:lstStyle/>
                    <a:p>
                      <a:r>
                        <a:rPr lang="cs-CZ" sz="3400" dirty="0">
                          <a:latin typeface="Arial" pitchFamily="34" charset="0"/>
                          <a:cs typeface="Arial" pitchFamily="34" charset="0"/>
                        </a:rPr>
                        <a:t>Sloupec 2</a:t>
                      </a:r>
                      <a:r>
                        <a:rPr lang="en-US" sz="3400" dirty="0">
                          <a:latin typeface="Arial" pitchFamily="34" charset="0"/>
                          <a:cs typeface="Arial" pitchFamily="34" charset="0"/>
                        </a:rPr>
                        <a:t> [</a:t>
                      </a:r>
                      <a:r>
                        <a:rPr lang="cs-CZ" sz="3400" dirty="0">
                          <a:latin typeface="Arial" pitchFamily="34" charset="0"/>
                          <a:cs typeface="Arial" pitchFamily="34" charset="0"/>
                        </a:rPr>
                        <a:t>26</a:t>
                      </a:r>
                      <a:r>
                        <a:rPr lang="en-US" sz="3400" dirty="0">
                          <a:latin typeface="Arial" pitchFamily="34" charset="0"/>
                          <a:cs typeface="Arial" pitchFamily="34" charset="0"/>
                        </a:rPr>
                        <a:t> p.]</a:t>
                      </a:r>
                      <a:endParaRPr lang="cs-CZ" sz="3400" dirty="0">
                        <a:latin typeface="Arial" pitchFamily="34" charset="0"/>
                        <a:cs typeface="Arial" pitchFamily="34" charset="0"/>
                      </a:endParaRPr>
                    </a:p>
                  </a:txBody>
                  <a:tcPr marL="324705" marR="115966" marT="60302" marB="60302" anchor="ctr">
                    <a:solidFill>
                      <a:srgbClr val="B71234"/>
                    </a:solidFill>
                  </a:tcPr>
                </a:tc>
                <a:tc>
                  <a:txBody>
                    <a:bodyPr/>
                    <a:lstStyle/>
                    <a:p>
                      <a:r>
                        <a:rPr lang="cs-CZ" sz="3400" dirty="0">
                          <a:latin typeface="Arial" pitchFamily="34" charset="0"/>
                          <a:cs typeface="Arial" pitchFamily="34" charset="0"/>
                        </a:rPr>
                        <a:t>Sloupec 3</a:t>
                      </a:r>
                      <a:r>
                        <a:rPr lang="en-US" sz="3400" dirty="0">
                          <a:latin typeface="Arial" pitchFamily="34" charset="0"/>
                          <a:cs typeface="Arial" pitchFamily="34" charset="0"/>
                        </a:rPr>
                        <a:t> [</a:t>
                      </a:r>
                      <a:r>
                        <a:rPr lang="cs-CZ" sz="3400" dirty="0">
                          <a:latin typeface="Arial" pitchFamily="34" charset="0"/>
                          <a:cs typeface="Arial" pitchFamily="34" charset="0"/>
                        </a:rPr>
                        <a:t>26</a:t>
                      </a:r>
                      <a:r>
                        <a:rPr lang="en-US" sz="3400" dirty="0">
                          <a:latin typeface="Arial" pitchFamily="34" charset="0"/>
                          <a:cs typeface="Arial" pitchFamily="34" charset="0"/>
                        </a:rPr>
                        <a:t> p.]</a:t>
                      </a:r>
                      <a:endParaRPr lang="cs-CZ" sz="3400" dirty="0">
                        <a:latin typeface="Arial" pitchFamily="34" charset="0"/>
                        <a:cs typeface="Arial" pitchFamily="34" charset="0"/>
                      </a:endParaRPr>
                    </a:p>
                  </a:txBody>
                  <a:tcPr marL="324705" marR="115966" marT="60302" marB="60302" anchor="ctr">
                    <a:solidFill>
                      <a:srgbClr val="B71234"/>
                    </a:solidFill>
                  </a:tcPr>
                </a:tc>
                <a:tc>
                  <a:txBody>
                    <a:bodyPr/>
                    <a:lstStyle/>
                    <a:p>
                      <a:r>
                        <a:rPr lang="cs-CZ" sz="3400" dirty="0">
                          <a:latin typeface="Arial" pitchFamily="34" charset="0"/>
                          <a:cs typeface="Arial" pitchFamily="34" charset="0"/>
                        </a:rPr>
                        <a:t>Sloupec 4</a:t>
                      </a:r>
                      <a:r>
                        <a:rPr lang="en-US" sz="3400" dirty="0">
                          <a:latin typeface="Arial" pitchFamily="34" charset="0"/>
                          <a:cs typeface="Arial" pitchFamily="34" charset="0"/>
                        </a:rPr>
                        <a:t> [</a:t>
                      </a:r>
                      <a:r>
                        <a:rPr lang="cs-CZ" sz="3400" dirty="0">
                          <a:latin typeface="Arial" pitchFamily="34" charset="0"/>
                          <a:cs typeface="Arial" pitchFamily="34" charset="0"/>
                        </a:rPr>
                        <a:t>26</a:t>
                      </a:r>
                      <a:r>
                        <a:rPr lang="en-US" sz="3400" dirty="0">
                          <a:latin typeface="Arial" pitchFamily="34" charset="0"/>
                          <a:cs typeface="Arial" pitchFamily="34" charset="0"/>
                        </a:rPr>
                        <a:t> p.]</a:t>
                      </a:r>
                    </a:p>
                  </a:txBody>
                  <a:tcPr marL="324705" marR="115966" marT="60302" marB="60302" anchor="ctr">
                    <a:solidFill>
                      <a:srgbClr val="B71234"/>
                    </a:solidFill>
                  </a:tcPr>
                </a:tc>
                <a:extLst>
                  <a:ext uri="{0D108BD9-81ED-4DB2-BD59-A6C34878D82A}">
                    <a16:rowId xmlns:a16="http://schemas.microsoft.com/office/drawing/2014/main" val="10000"/>
                  </a:ext>
                </a:extLst>
              </a:tr>
              <a:tr h="783823">
                <a:tc>
                  <a:txBody>
                    <a:bodyPr/>
                    <a:lstStyle/>
                    <a:p>
                      <a:r>
                        <a:rPr lang="cs-CZ" sz="2700" dirty="0">
                          <a:latin typeface="Arial" pitchFamily="34" charset="0"/>
                          <a:cs typeface="Arial" pitchFamily="34" charset="0"/>
                        </a:rPr>
                        <a:t>Řádek 1 </a:t>
                      </a:r>
                      <a:r>
                        <a:rPr lang="en-US" sz="2700" dirty="0">
                          <a:latin typeface="Arial" pitchFamily="34" charset="0"/>
                          <a:cs typeface="Arial" pitchFamily="34" charset="0"/>
                        </a:rPr>
                        <a:t>[</a:t>
                      </a:r>
                      <a:r>
                        <a:rPr lang="cs-CZ" sz="2700" dirty="0">
                          <a:latin typeface="Arial" pitchFamily="34" charset="0"/>
                          <a:cs typeface="Arial" pitchFamily="34" charset="0"/>
                        </a:rPr>
                        <a:t>21</a:t>
                      </a:r>
                      <a:r>
                        <a:rPr lang="en-US" sz="2700" dirty="0">
                          <a:latin typeface="Arial" pitchFamily="34" charset="0"/>
                          <a:cs typeface="Arial" pitchFamily="34" charset="0"/>
                        </a:rPr>
                        <a:t> p.]</a:t>
                      </a:r>
                      <a:endParaRPr lang="cs-CZ" sz="2700" dirty="0">
                        <a:latin typeface="Arial" pitchFamily="34" charset="0"/>
                        <a:cs typeface="Arial" pitchFamily="34" charset="0"/>
                      </a:endParaRPr>
                    </a:p>
                  </a:txBody>
                  <a:tcPr marL="324705" marR="115966" marT="60302" marB="60302" anchor="ctr">
                    <a:solidFill>
                      <a:schemeClr val="bg1">
                        <a:lumMod val="85000"/>
                      </a:schemeClr>
                    </a:solidFill>
                  </a:tcPr>
                </a:tc>
                <a:tc>
                  <a:txBody>
                    <a:bodyPr/>
                    <a:lstStyle/>
                    <a:p>
                      <a:endParaRPr lang="cs-CZ" sz="2700" dirty="0">
                        <a:latin typeface="Arial" pitchFamily="34" charset="0"/>
                        <a:cs typeface="Arial" pitchFamily="34" charset="0"/>
                      </a:endParaRPr>
                    </a:p>
                  </a:txBody>
                  <a:tcPr marL="324705" marR="115966" marT="60302" marB="60302" anchor="ctr">
                    <a:solidFill>
                      <a:schemeClr val="bg1">
                        <a:lumMod val="85000"/>
                      </a:schemeClr>
                    </a:solidFill>
                  </a:tcPr>
                </a:tc>
                <a:tc>
                  <a:txBody>
                    <a:bodyPr/>
                    <a:lstStyle/>
                    <a:p>
                      <a:endParaRPr lang="cs-CZ" sz="2700" dirty="0">
                        <a:latin typeface="Arial" pitchFamily="34" charset="0"/>
                        <a:cs typeface="Arial" pitchFamily="34" charset="0"/>
                      </a:endParaRPr>
                    </a:p>
                  </a:txBody>
                  <a:tcPr marL="324705" marR="115966" marT="60302" marB="60302" anchor="ctr">
                    <a:solidFill>
                      <a:schemeClr val="bg1">
                        <a:lumMod val="85000"/>
                      </a:schemeClr>
                    </a:solidFill>
                  </a:tcPr>
                </a:tc>
                <a:tc>
                  <a:txBody>
                    <a:bodyPr/>
                    <a:lstStyle/>
                    <a:p>
                      <a:endParaRPr lang="cs-CZ" sz="2700" dirty="0">
                        <a:latin typeface="Arial" pitchFamily="34" charset="0"/>
                        <a:cs typeface="Arial" pitchFamily="34" charset="0"/>
                      </a:endParaRPr>
                    </a:p>
                  </a:txBody>
                  <a:tcPr marL="324705" marR="115966" marT="60302" marB="60302" anchor="ctr">
                    <a:solidFill>
                      <a:schemeClr val="bg1">
                        <a:lumMod val="85000"/>
                      </a:schemeClr>
                    </a:solidFill>
                  </a:tcPr>
                </a:tc>
                <a:extLst>
                  <a:ext uri="{0D108BD9-81ED-4DB2-BD59-A6C34878D82A}">
                    <a16:rowId xmlns:a16="http://schemas.microsoft.com/office/drawing/2014/main" val="10001"/>
                  </a:ext>
                </a:extLst>
              </a:tr>
              <a:tr h="783823">
                <a:tc>
                  <a:txBody>
                    <a:bodyPr/>
                    <a:lstStyle/>
                    <a:p>
                      <a:r>
                        <a:rPr lang="cs-CZ" sz="2700" dirty="0">
                          <a:latin typeface="Arial" pitchFamily="34" charset="0"/>
                          <a:cs typeface="Arial" pitchFamily="34" charset="0"/>
                        </a:rPr>
                        <a:t>Řádek</a:t>
                      </a:r>
                      <a:r>
                        <a:rPr lang="en-US" sz="2700" dirty="0">
                          <a:latin typeface="Arial" pitchFamily="34" charset="0"/>
                          <a:cs typeface="Arial" pitchFamily="34" charset="0"/>
                        </a:rPr>
                        <a:t> 2 [</a:t>
                      </a:r>
                      <a:r>
                        <a:rPr lang="cs-CZ" sz="2700" dirty="0">
                          <a:latin typeface="Arial" pitchFamily="34" charset="0"/>
                          <a:cs typeface="Arial" pitchFamily="34" charset="0"/>
                        </a:rPr>
                        <a:t>21</a:t>
                      </a:r>
                      <a:r>
                        <a:rPr lang="en-US" sz="2700" dirty="0">
                          <a:latin typeface="Arial" pitchFamily="34" charset="0"/>
                          <a:cs typeface="Arial" pitchFamily="34" charset="0"/>
                        </a:rPr>
                        <a:t> p.]</a:t>
                      </a:r>
                      <a:endParaRPr lang="cs-CZ" sz="2700" dirty="0">
                        <a:latin typeface="Arial" pitchFamily="34" charset="0"/>
                        <a:cs typeface="Arial" pitchFamily="34" charset="0"/>
                      </a:endParaRPr>
                    </a:p>
                  </a:txBody>
                  <a:tcPr marL="324705" marR="115966" marT="60302" marB="60302" anchor="ctr"/>
                </a:tc>
                <a:tc>
                  <a:txBody>
                    <a:bodyPr/>
                    <a:lstStyle/>
                    <a:p>
                      <a:endParaRPr lang="cs-CZ" sz="2700" dirty="0">
                        <a:latin typeface="Arial" pitchFamily="34" charset="0"/>
                        <a:cs typeface="Arial" pitchFamily="34" charset="0"/>
                      </a:endParaRPr>
                    </a:p>
                  </a:txBody>
                  <a:tcPr marL="324705" marR="115966" marT="60302" marB="60302" anchor="ctr"/>
                </a:tc>
                <a:tc>
                  <a:txBody>
                    <a:bodyPr/>
                    <a:lstStyle/>
                    <a:p>
                      <a:endParaRPr lang="cs-CZ" sz="2700" dirty="0">
                        <a:latin typeface="Arial" pitchFamily="34" charset="0"/>
                        <a:cs typeface="Arial" pitchFamily="34" charset="0"/>
                      </a:endParaRPr>
                    </a:p>
                  </a:txBody>
                  <a:tcPr marL="324705" marR="115966" marT="60302" marB="60302" anchor="ctr"/>
                </a:tc>
                <a:tc>
                  <a:txBody>
                    <a:bodyPr/>
                    <a:lstStyle/>
                    <a:p>
                      <a:endParaRPr lang="cs-CZ" sz="2700" dirty="0">
                        <a:latin typeface="Arial" pitchFamily="34" charset="0"/>
                        <a:cs typeface="Arial" pitchFamily="34" charset="0"/>
                      </a:endParaRPr>
                    </a:p>
                  </a:txBody>
                  <a:tcPr marL="324705" marR="115966" marT="60302" marB="60302" anchor="ctr"/>
                </a:tc>
                <a:extLst>
                  <a:ext uri="{0D108BD9-81ED-4DB2-BD59-A6C34878D82A}">
                    <a16:rowId xmlns:a16="http://schemas.microsoft.com/office/drawing/2014/main" val="10002"/>
                  </a:ext>
                </a:extLst>
              </a:tr>
              <a:tr h="783823">
                <a:tc>
                  <a:txBody>
                    <a:bodyPr/>
                    <a:lstStyle/>
                    <a:p>
                      <a:r>
                        <a:rPr lang="cs-CZ" sz="2700" dirty="0">
                          <a:latin typeface="Arial" pitchFamily="34" charset="0"/>
                          <a:cs typeface="Arial" pitchFamily="34" charset="0"/>
                        </a:rPr>
                        <a:t>Řádek</a:t>
                      </a:r>
                      <a:r>
                        <a:rPr lang="en-US" sz="2700" dirty="0">
                          <a:latin typeface="Arial" pitchFamily="34" charset="0"/>
                          <a:cs typeface="Arial" pitchFamily="34" charset="0"/>
                        </a:rPr>
                        <a:t> 3 [</a:t>
                      </a:r>
                      <a:r>
                        <a:rPr lang="cs-CZ" sz="2700" dirty="0">
                          <a:latin typeface="Arial" pitchFamily="34" charset="0"/>
                          <a:cs typeface="Arial" pitchFamily="34" charset="0"/>
                        </a:rPr>
                        <a:t>21</a:t>
                      </a:r>
                      <a:r>
                        <a:rPr lang="en-US" sz="2700" dirty="0">
                          <a:latin typeface="Arial" pitchFamily="34" charset="0"/>
                          <a:cs typeface="Arial" pitchFamily="34" charset="0"/>
                        </a:rPr>
                        <a:t> p.]</a:t>
                      </a:r>
                      <a:endParaRPr lang="cs-CZ" sz="2700" dirty="0">
                        <a:latin typeface="Arial" pitchFamily="34" charset="0"/>
                        <a:cs typeface="Arial" pitchFamily="34" charset="0"/>
                      </a:endParaRPr>
                    </a:p>
                  </a:txBody>
                  <a:tcPr marL="324705" marR="115966" marT="60302" marB="60302" anchor="ctr">
                    <a:solidFill>
                      <a:schemeClr val="bg1">
                        <a:lumMod val="85000"/>
                      </a:schemeClr>
                    </a:solidFill>
                  </a:tcPr>
                </a:tc>
                <a:tc>
                  <a:txBody>
                    <a:bodyPr/>
                    <a:lstStyle/>
                    <a:p>
                      <a:endParaRPr lang="cs-CZ" sz="2700" dirty="0">
                        <a:latin typeface="Arial" pitchFamily="34" charset="0"/>
                        <a:cs typeface="Arial" pitchFamily="34" charset="0"/>
                      </a:endParaRPr>
                    </a:p>
                  </a:txBody>
                  <a:tcPr marL="324705" marR="115966" marT="60302" marB="60302" anchor="ctr">
                    <a:solidFill>
                      <a:schemeClr val="bg1">
                        <a:lumMod val="85000"/>
                      </a:schemeClr>
                    </a:solidFill>
                  </a:tcPr>
                </a:tc>
                <a:tc>
                  <a:txBody>
                    <a:bodyPr/>
                    <a:lstStyle/>
                    <a:p>
                      <a:endParaRPr lang="cs-CZ" sz="2700" dirty="0">
                        <a:latin typeface="Arial" pitchFamily="34" charset="0"/>
                        <a:cs typeface="Arial" pitchFamily="34" charset="0"/>
                      </a:endParaRPr>
                    </a:p>
                  </a:txBody>
                  <a:tcPr marL="324705" marR="115966" marT="60302" marB="60302" anchor="ctr">
                    <a:solidFill>
                      <a:schemeClr val="bg1">
                        <a:lumMod val="85000"/>
                      </a:schemeClr>
                    </a:solidFill>
                  </a:tcPr>
                </a:tc>
                <a:tc>
                  <a:txBody>
                    <a:bodyPr/>
                    <a:lstStyle/>
                    <a:p>
                      <a:endParaRPr lang="cs-CZ" sz="2700" dirty="0">
                        <a:latin typeface="Arial" pitchFamily="34" charset="0"/>
                        <a:cs typeface="Arial" pitchFamily="34" charset="0"/>
                      </a:endParaRPr>
                    </a:p>
                  </a:txBody>
                  <a:tcPr marL="324705" marR="115966" marT="60302" marB="60302" anchor="ctr">
                    <a:solidFill>
                      <a:schemeClr val="bg1">
                        <a:lumMod val="85000"/>
                      </a:schemeClr>
                    </a:solidFill>
                  </a:tcPr>
                </a:tc>
                <a:extLst>
                  <a:ext uri="{0D108BD9-81ED-4DB2-BD59-A6C34878D82A}">
                    <a16:rowId xmlns:a16="http://schemas.microsoft.com/office/drawing/2014/main" val="10003"/>
                  </a:ext>
                </a:extLst>
              </a:tr>
              <a:tr h="783823">
                <a:tc>
                  <a:txBody>
                    <a:bodyPr/>
                    <a:lstStyle/>
                    <a:p>
                      <a:r>
                        <a:rPr lang="cs-CZ" sz="2700" dirty="0">
                          <a:latin typeface="Arial" pitchFamily="34" charset="0"/>
                          <a:cs typeface="Arial" pitchFamily="34" charset="0"/>
                        </a:rPr>
                        <a:t>Řádek</a:t>
                      </a:r>
                      <a:r>
                        <a:rPr lang="en-US" sz="2700" dirty="0">
                          <a:latin typeface="Arial" pitchFamily="34" charset="0"/>
                          <a:cs typeface="Arial" pitchFamily="34" charset="0"/>
                        </a:rPr>
                        <a:t> 4 [</a:t>
                      </a:r>
                      <a:r>
                        <a:rPr lang="cs-CZ" sz="2700" dirty="0">
                          <a:latin typeface="Arial" pitchFamily="34" charset="0"/>
                          <a:cs typeface="Arial" pitchFamily="34" charset="0"/>
                        </a:rPr>
                        <a:t>21</a:t>
                      </a:r>
                      <a:r>
                        <a:rPr lang="en-US" sz="2700" baseline="0" dirty="0">
                          <a:latin typeface="Arial" pitchFamily="34" charset="0"/>
                          <a:cs typeface="Arial" pitchFamily="34" charset="0"/>
                        </a:rPr>
                        <a:t> p.</a:t>
                      </a:r>
                      <a:r>
                        <a:rPr lang="en-US" sz="2700" dirty="0">
                          <a:latin typeface="Arial" pitchFamily="34" charset="0"/>
                          <a:cs typeface="Arial" pitchFamily="34" charset="0"/>
                        </a:rPr>
                        <a:t>]</a:t>
                      </a:r>
                      <a:endParaRPr lang="cs-CZ" sz="2700" dirty="0">
                        <a:latin typeface="Arial" pitchFamily="34" charset="0"/>
                        <a:cs typeface="Arial" pitchFamily="34" charset="0"/>
                      </a:endParaRPr>
                    </a:p>
                  </a:txBody>
                  <a:tcPr marL="324705" marR="115966" marT="60302" marB="60302" anchor="ctr"/>
                </a:tc>
                <a:tc>
                  <a:txBody>
                    <a:bodyPr/>
                    <a:lstStyle/>
                    <a:p>
                      <a:endParaRPr lang="cs-CZ" sz="2700" dirty="0">
                        <a:latin typeface="Arial" pitchFamily="34" charset="0"/>
                        <a:cs typeface="Arial" pitchFamily="34" charset="0"/>
                      </a:endParaRPr>
                    </a:p>
                  </a:txBody>
                  <a:tcPr marL="324705" marR="115966" marT="60302" marB="60302" anchor="ctr"/>
                </a:tc>
                <a:tc>
                  <a:txBody>
                    <a:bodyPr/>
                    <a:lstStyle/>
                    <a:p>
                      <a:endParaRPr lang="cs-CZ" sz="2700" dirty="0">
                        <a:latin typeface="Arial" pitchFamily="34" charset="0"/>
                        <a:cs typeface="Arial" pitchFamily="34" charset="0"/>
                      </a:endParaRPr>
                    </a:p>
                  </a:txBody>
                  <a:tcPr marL="324705" marR="115966" marT="60302" marB="60302" anchor="ctr"/>
                </a:tc>
                <a:tc>
                  <a:txBody>
                    <a:bodyPr/>
                    <a:lstStyle/>
                    <a:p>
                      <a:endParaRPr lang="cs-CZ" sz="2700" dirty="0">
                        <a:latin typeface="Arial" pitchFamily="34" charset="0"/>
                        <a:cs typeface="Arial" pitchFamily="34" charset="0"/>
                      </a:endParaRPr>
                    </a:p>
                  </a:txBody>
                  <a:tcPr marL="324705" marR="115966" marT="60302" marB="60302" anchor="ctr"/>
                </a:tc>
                <a:extLst>
                  <a:ext uri="{0D108BD9-81ED-4DB2-BD59-A6C34878D82A}">
                    <a16:rowId xmlns:a16="http://schemas.microsoft.com/office/drawing/2014/main" val="10004"/>
                  </a:ext>
                </a:extLst>
              </a:tr>
              <a:tr h="783823">
                <a:tc>
                  <a:txBody>
                    <a:bodyPr/>
                    <a:lstStyle/>
                    <a:p>
                      <a:r>
                        <a:rPr lang="cs-CZ" sz="2700">
                          <a:latin typeface="Arial" pitchFamily="34" charset="0"/>
                          <a:cs typeface="Arial" pitchFamily="34" charset="0"/>
                        </a:rPr>
                        <a:t>Řádek</a:t>
                      </a:r>
                      <a:r>
                        <a:rPr lang="en-US" sz="2700">
                          <a:latin typeface="Arial" pitchFamily="34" charset="0"/>
                          <a:cs typeface="Arial" pitchFamily="34" charset="0"/>
                        </a:rPr>
                        <a:t> </a:t>
                      </a:r>
                      <a:r>
                        <a:rPr lang="en-US" sz="2700" dirty="0">
                          <a:latin typeface="Arial" pitchFamily="34" charset="0"/>
                          <a:cs typeface="Arial" pitchFamily="34" charset="0"/>
                        </a:rPr>
                        <a:t>5 [</a:t>
                      </a:r>
                      <a:r>
                        <a:rPr lang="cs-CZ" sz="2700" dirty="0">
                          <a:latin typeface="Arial" pitchFamily="34" charset="0"/>
                          <a:cs typeface="Arial" pitchFamily="34" charset="0"/>
                        </a:rPr>
                        <a:t>21</a:t>
                      </a:r>
                      <a:r>
                        <a:rPr lang="en-US" sz="2700" baseline="0" dirty="0">
                          <a:latin typeface="Arial" pitchFamily="34" charset="0"/>
                          <a:cs typeface="Arial" pitchFamily="34" charset="0"/>
                        </a:rPr>
                        <a:t> p.]</a:t>
                      </a:r>
                      <a:endParaRPr lang="cs-CZ" sz="2700" dirty="0">
                        <a:latin typeface="Arial" pitchFamily="34" charset="0"/>
                        <a:cs typeface="Arial" pitchFamily="34" charset="0"/>
                      </a:endParaRPr>
                    </a:p>
                  </a:txBody>
                  <a:tcPr marL="324705" marR="115966" marT="60302" marB="60302" anchor="ctr">
                    <a:solidFill>
                      <a:schemeClr val="bg1">
                        <a:lumMod val="85000"/>
                      </a:schemeClr>
                    </a:solidFill>
                  </a:tcPr>
                </a:tc>
                <a:tc>
                  <a:txBody>
                    <a:bodyPr/>
                    <a:lstStyle/>
                    <a:p>
                      <a:endParaRPr lang="cs-CZ" sz="2700" dirty="0">
                        <a:latin typeface="Arial" pitchFamily="34" charset="0"/>
                        <a:cs typeface="Arial" pitchFamily="34" charset="0"/>
                      </a:endParaRPr>
                    </a:p>
                  </a:txBody>
                  <a:tcPr marL="324705" marR="115966" marT="60302" marB="60302" anchor="ctr">
                    <a:solidFill>
                      <a:schemeClr val="bg1">
                        <a:lumMod val="85000"/>
                      </a:schemeClr>
                    </a:solidFill>
                  </a:tcPr>
                </a:tc>
                <a:tc>
                  <a:txBody>
                    <a:bodyPr/>
                    <a:lstStyle/>
                    <a:p>
                      <a:endParaRPr lang="cs-CZ" sz="2700" dirty="0">
                        <a:latin typeface="Arial" pitchFamily="34" charset="0"/>
                        <a:cs typeface="Arial" pitchFamily="34" charset="0"/>
                      </a:endParaRPr>
                    </a:p>
                  </a:txBody>
                  <a:tcPr marL="324705" marR="115966" marT="60302" marB="60302" anchor="ctr">
                    <a:solidFill>
                      <a:schemeClr val="bg1">
                        <a:lumMod val="85000"/>
                      </a:schemeClr>
                    </a:solidFill>
                  </a:tcPr>
                </a:tc>
                <a:tc>
                  <a:txBody>
                    <a:bodyPr/>
                    <a:lstStyle/>
                    <a:p>
                      <a:endParaRPr lang="cs-CZ" sz="2700" dirty="0">
                        <a:latin typeface="Arial" pitchFamily="34" charset="0"/>
                        <a:cs typeface="Arial" pitchFamily="34" charset="0"/>
                      </a:endParaRPr>
                    </a:p>
                  </a:txBody>
                  <a:tcPr marL="324705" marR="115966" marT="60302" marB="60302" anchor="ctr">
                    <a:solidFill>
                      <a:schemeClr val="bg1">
                        <a:lumMod val="85000"/>
                      </a:schemeClr>
                    </a:solidFill>
                  </a:tcPr>
                </a:tc>
                <a:extLst>
                  <a:ext uri="{0D108BD9-81ED-4DB2-BD59-A6C34878D82A}">
                    <a16:rowId xmlns:a16="http://schemas.microsoft.com/office/drawing/2014/main" val="10005"/>
                  </a:ext>
                </a:extLst>
              </a:tr>
            </a:tbl>
          </a:graphicData>
        </a:graphic>
      </p:graphicFrame>
      <p:pic>
        <p:nvPicPr>
          <p:cNvPr id="16" name="Obrázek 1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064221" y="15866998"/>
            <a:ext cx="8491451" cy="5078278"/>
          </a:xfrm>
          <a:prstGeom prst="rect">
            <a:avLst/>
          </a:prstGeom>
        </p:spPr>
      </p:pic>
      <p:pic>
        <p:nvPicPr>
          <p:cNvPr id="3" name="Picture 2">
            <a:extLst>
              <a:ext uri="{FF2B5EF4-FFF2-40B4-BE49-F238E27FC236}">
                <a16:creationId xmlns:a16="http://schemas.microsoft.com/office/drawing/2014/main" id="{AF3F907E-CDC0-7BA6-6055-229229E8ED7F}"/>
              </a:ext>
            </a:extLst>
          </p:cNvPr>
          <p:cNvPicPr>
            <a:picLocks noGrp="1" noRot="1" noChangeAspect="1" noMove="1" noResize="1" noEditPoints="1" noAdjustHandles="1" noChangeArrowheads="1" noChangeShapeType="1" noCrop="1"/>
          </p:cNvPicPr>
          <p:nvPr/>
        </p:nvPicPr>
        <p:blipFill>
          <a:blip r:embed="rId6">
            <a:extLst>
              <a:ext uri="{28A0092B-C50C-407E-A947-70E740481C1C}">
                <a14:useLocalDpi xmlns:a14="http://schemas.microsoft.com/office/drawing/2010/main" val="0"/>
              </a:ext>
            </a:extLst>
          </a:blip>
          <a:stretch>
            <a:fillRect/>
          </a:stretch>
        </p:blipFill>
        <p:spPr>
          <a:xfrm>
            <a:off x="924480" y="31437072"/>
            <a:ext cx="21719696" cy="2171970"/>
          </a:xfrm>
          <a:prstGeom prst="rect">
            <a:avLst/>
          </a:prstGeom>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102</TotalTime>
  <Words>665</Words>
  <Application>Microsoft Macintosh PowerPoint</Application>
  <PresentationFormat>Custom</PresentationFormat>
  <Paragraphs>29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Petr Hájek</dc:creator>
  <cp:lastModifiedBy>Ľuboš Kips</cp:lastModifiedBy>
  <cp:revision>9</cp:revision>
  <dcterms:created xsi:type="dcterms:W3CDTF">2014-05-19T06:12:59Z</dcterms:created>
  <dcterms:modified xsi:type="dcterms:W3CDTF">2024-06-18T06:34:40Z</dcterms:modified>
  <dc:language>cs-CZ</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1</vt:i4>
  </property>
  <property fmtid="{D5CDD505-2E9C-101B-9397-08002B2CF9AE}" pid="7" name="Notes">
    <vt:i4>0</vt:i4>
  </property>
  <property fmtid="{D5CDD505-2E9C-101B-9397-08002B2CF9AE}" pid="8" name="PresentationFormat">
    <vt:lpwstr>Vlastní</vt:lpwstr>
  </property>
  <property fmtid="{D5CDD505-2E9C-101B-9397-08002B2CF9AE}" pid="9" name="ScaleCrop">
    <vt:bool>false</vt:bool>
  </property>
  <property fmtid="{D5CDD505-2E9C-101B-9397-08002B2CF9AE}" pid="10" name="ShareDoc">
    <vt:bool>false</vt:bool>
  </property>
  <property fmtid="{D5CDD505-2E9C-101B-9397-08002B2CF9AE}" pid="11" name="Slides">
    <vt:i4>1</vt:i4>
  </property>
</Properties>
</file>